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sem Título" id="{8F1A72B6-77FD-4613-9C3F-71F8143A44DE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606" userDrawn="1">
          <p15:clr>
            <a:srgbClr val="A4A3A4"/>
          </p15:clr>
        </p15:guide>
        <p15:guide id="2" pos="102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8775"/>
    <a:srgbClr val="3F5B4F"/>
    <a:srgbClr val="D84143"/>
    <a:srgbClr val="6088C1"/>
    <a:srgbClr val="3A6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03" autoAdjust="0"/>
  </p:normalViewPr>
  <p:slideViewPr>
    <p:cSldViewPr snapToGrid="0" snapToObjects="1">
      <p:cViewPr>
        <p:scale>
          <a:sx n="110" d="100"/>
          <a:sy n="110" d="100"/>
        </p:scale>
        <p:origin x="-15732" y="-1470"/>
      </p:cViewPr>
      <p:guideLst>
        <p:guide orient="horz" pos="13606"/>
        <p:guide pos="10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6E4D-3C56-CB42-BC9B-6BA39F04EA78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05E-6340-C54E-90BD-D2802D4C09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1703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6E4D-3C56-CB42-BC9B-6BA39F04EA78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05E-6340-C54E-90BD-D2802D4C09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484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6E4D-3C56-CB42-BC9B-6BA39F04EA78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05E-6340-C54E-90BD-D2802D4C09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2742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6E4D-3C56-CB42-BC9B-6BA39F04EA78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05E-6340-C54E-90BD-D2802D4C09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358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6E4D-3C56-CB42-BC9B-6BA39F04EA78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05E-6340-C54E-90BD-D2802D4C09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934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6E4D-3C56-CB42-BC9B-6BA39F04EA78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05E-6340-C54E-90BD-D2802D4C09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4579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6E4D-3C56-CB42-BC9B-6BA39F04EA78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05E-6340-C54E-90BD-D2802D4C09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113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6E4D-3C56-CB42-BC9B-6BA39F04EA78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05E-6340-C54E-90BD-D2802D4C09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905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6E4D-3C56-CB42-BC9B-6BA39F04EA78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05E-6340-C54E-90BD-D2802D4C09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7080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6E4D-3C56-CB42-BC9B-6BA39F04EA78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05E-6340-C54E-90BD-D2802D4C09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8068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6E4D-3C56-CB42-BC9B-6BA39F04EA78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05E-6340-C54E-90BD-D2802D4C09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477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D6E4D-3C56-CB42-BC9B-6BA39F04EA78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2105E-6340-C54E-90BD-D2802D4C09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832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aixaDeTexto 59">
            <a:extLst>
              <a:ext uri="{FF2B5EF4-FFF2-40B4-BE49-F238E27FC236}">
                <a16:creationId xmlns:a16="http://schemas.microsoft.com/office/drawing/2014/main" id="{4A4D3751-7840-4DE0-920A-ACCE4AF73C10}"/>
              </a:ext>
            </a:extLst>
          </p:cNvPr>
          <p:cNvSpPr txBox="1"/>
          <p:nvPr/>
        </p:nvSpPr>
        <p:spPr>
          <a:xfrm>
            <a:off x="16695204" y="11846146"/>
            <a:ext cx="14310468" cy="30405820"/>
          </a:xfrm>
          <a:prstGeom prst="rect">
            <a:avLst/>
          </a:prstGeom>
          <a:noFill/>
        </p:spPr>
        <p:txBody>
          <a:bodyPr wrap="square" lIns="360000" rIns="360000" numCol="1" spcCol="360000" rtlCol="0">
            <a:noAutofit/>
          </a:bodyPr>
          <a:lstStyle/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sz="4000" dirty="0"/>
          </a:p>
          <a:p>
            <a:pPr algn="just"/>
            <a:r>
              <a:rPr lang="pt-BR" sz="4000" dirty="0" err="1"/>
              <a:t>Lorem</a:t>
            </a:r>
            <a:r>
              <a:rPr lang="pt-BR" sz="4000" dirty="0"/>
              <a:t> ipsum </a:t>
            </a:r>
            <a:r>
              <a:rPr lang="pt-BR" sz="4000" dirty="0" err="1"/>
              <a:t>dolor</a:t>
            </a:r>
            <a:r>
              <a:rPr lang="pt-BR" sz="4000" dirty="0"/>
              <a:t> </a:t>
            </a:r>
            <a:r>
              <a:rPr lang="pt-BR" sz="4000" dirty="0" err="1"/>
              <a:t>sit</a:t>
            </a:r>
            <a:r>
              <a:rPr lang="pt-BR" sz="4000" dirty="0"/>
              <a:t> </a:t>
            </a:r>
            <a:r>
              <a:rPr lang="pt-BR" sz="4000" dirty="0" err="1"/>
              <a:t>amet</a:t>
            </a:r>
            <a:r>
              <a:rPr lang="pt-BR" sz="4000" dirty="0"/>
              <a:t>, </a:t>
            </a:r>
            <a:r>
              <a:rPr lang="pt-BR" sz="4000" dirty="0" err="1"/>
              <a:t>consectetur</a:t>
            </a:r>
            <a:r>
              <a:rPr lang="pt-BR" sz="4000" dirty="0"/>
              <a:t> </a:t>
            </a:r>
            <a:r>
              <a:rPr lang="pt-BR" sz="4000" dirty="0" err="1"/>
              <a:t>adipiscing</a:t>
            </a:r>
            <a:r>
              <a:rPr lang="pt-BR" sz="4000" dirty="0"/>
              <a:t> </a:t>
            </a:r>
            <a:r>
              <a:rPr lang="pt-BR" sz="4000" dirty="0" err="1"/>
              <a:t>elit</a:t>
            </a:r>
            <a:r>
              <a:rPr lang="pt-BR" sz="4000" dirty="0"/>
              <a:t>. </a:t>
            </a:r>
            <a:r>
              <a:rPr lang="pt-BR" sz="4000" dirty="0" err="1"/>
              <a:t>Phasellus</a:t>
            </a:r>
            <a:r>
              <a:rPr lang="pt-BR" sz="4000" dirty="0"/>
              <a:t> </a:t>
            </a:r>
            <a:r>
              <a:rPr lang="pt-BR" sz="4000" dirty="0" err="1"/>
              <a:t>nec</a:t>
            </a:r>
            <a:r>
              <a:rPr lang="pt-BR" sz="4000" dirty="0"/>
              <a:t> </a:t>
            </a:r>
            <a:r>
              <a:rPr lang="pt-BR" sz="4000" dirty="0" err="1"/>
              <a:t>tincidunt</a:t>
            </a:r>
            <a:r>
              <a:rPr lang="pt-BR" sz="4000" dirty="0"/>
              <a:t> </a:t>
            </a:r>
            <a:r>
              <a:rPr lang="pt-BR" sz="4000" dirty="0" err="1"/>
              <a:t>nisl</a:t>
            </a:r>
            <a:r>
              <a:rPr lang="pt-BR" sz="4000" dirty="0"/>
              <a:t>. </a:t>
            </a:r>
            <a:r>
              <a:rPr lang="pt-BR" sz="4000" dirty="0" err="1"/>
              <a:t>Nulla</a:t>
            </a:r>
            <a:r>
              <a:rPr lang="pt-BR" sz="4000" dirty="0"/>
              <a:t> </a:t>
            </a:r>
            <a:r>
              <a:rPr lang="pt-BR" sz="4000" dirty="0" err="1"/>
              <a:t>nec</a:t>
            </a:r>
            <a:r>
              <a:rPr lang="pt-BR" sz="4000" dirty="0"/>
              <a:t> </a:t>
            </a:r>
            <a:r>
              <a:rPr lang="pt-BR" sz="4000" dirty="0" err="1"/>
              <a:t>odio</a:t>
            </a:r>
            <a:r>
              <a:rPr lang="pt-BR" sz="4000" dirty="0"/>
              <a:t> quis </a:t>
            </a:r>
            <a:r>
              <a:rPr lang="pt-BR" sz="4000" dirty="0" err="1"/>
              <a:t>elit</a:t>
            </a:r>
            <a:r>
              <a:rPr lang="pt-BR" sz="4000" dirty="0"/>
              <a:t> </a:t>
            </a:r>
            <a:r>
              <a:rPr lang="pt-BR" sz="4000" dirty="0" err="1"/>
              <a:t>vestibulum</a:t>
            </a:r>
            <a:r>
              <a:rPr lang="pt-BR" sz="4000" dirty="0"/>
              <a:t> </a:t>
            </a:r>
            <a:r>
              <a:rPr lang="pt-BR" sz="4000" dirty="0" err="1"/>
              <a:t>laoreet</a:t>
            </a:r>
            <a:r>
              <a:rPr lang="pt-BR" sz="4000" dirty="0"/>
              <a:t> a </a:t>
            </a:r>
            <a:r>
              <a:rPr lang="pt-BR" sz="4000" dirty="0" err="1"/>
              <a:t>bibendum</a:t>
            </a:r>
            <a:r>
              <a:rPr lang="pt-BR" sz="4000" dirty="0"/>
              <a:t> </a:t>
            </a:r>
            <a:r>
              <a:rPr lang="pt-BR" sz="4000" dirty="0" err="1"/>
              <a:t>nisl</a:t>
            </a:r>
            <a:r>
              <a:rPr lang="pt-BR" sz="4000" dirty="0"/>
              <a:t>. </a:t>
            </a:r>
            <a:r>
              <a:rPr lang="pt-BR" sz="4000" dirty="0" err="1"/>
              <a:t>Vestibulum</a:t>
            </a:r>
            <a:r>
              <a:rPr lang="pt-BR" sz="4000" dirty="0"/>
              <a:t> </a:t>
            </a:r>
            <a:r>
              <a:rPr lang="pt-BR" sz="4000" dirty="0" err="1"/>
              <a:t>tincidunt</a:t>
            </a:r>
            <a:r>
              <a:rPr lang="pt-BR" sz="4000" dirty="0"/>
              <a:t> </a:t>
            </a:r>
            <a:r>
              <a:rPr lang="pt-BR" sz="4000" dirty="0" err="1"/>
              <a:t>velit</a:t>
            </a:r>
            <a:r>
              <a:rPr lang="pt-BR" sz="4000" dirty="0"/>
              <a:t> </a:t>
            </a:r>
            <a:r>
              <a:rPr lang="pt-BR" sz="4000" dirty="0" err="1"/>
              <a:t>odio</a:t>
            </a:r>
            <a:r>
              <a:rPr lang="pt-BR" sz="4000" dirty="0"/>
              <a:t>, </a:t>
            </a:r>
            <a:r>
              <a:rPr lang="pt-BR" sz="4000" dirty="0" err="1"/>
              <a:t>eget</a:t>
            </a:r>
            <a:r>
              <a:rPr lang="pt-BR" sz="4000" dirty="0"/>
              <a:t> </a:t>
            </a:r>
            <a:r>
              <a:rPr lang="pt-BR" sz="4000" dirty="0" err="1"/>
              <a:t>fringilla</a:t>
            </a:r>
            <a:r>
              <a:rPr lang="pt-BR" sz="4000" dirty="0"/>
              <a:t> </a:t>
            </a:r>
            <a:r>
              <a:rPr lang="pt-BR" sz="4000" dirty="0" err="1"/>
              <a:t>ligula</a:t>
            </a:r>
            <a:r>
              <a:rPr lang="pt-BR" sz="4000" dirty="0"/>
              <a:t> </a:t>
            </a:r>
            <a:r>
              <a:rPr lang="pt-BR" sz="4000" dirty="0" err="1"/>
              <a:t>auctor</a:t>
            </a:r>
            <a:r>
              <a:rPr lang="pt-BR" sz="4000" dirty="0"/>
              <a:t> ut. Ut vitae </a:t>
            </a:r>
            <a:r>
              <a:rPr lang="pt-BR" sz="4000" dirty="0" err="1"/>
              <a:t>posuere</a:t>
            </a:r>
            <a:r>
              <a:rPr lang="pt-BR" sz="4000" dirty="0"/>
              <a:t> </a:t>
            </a:r>
            <a:r>
              <a:rPr lang="pt-BR" sz="4000" dirty="0" err="1"/>
              <a:t>arcu</a:t>
            </a:r>
            <a:r>
              <a:rPr lang="pt-BR" sz="4000" dirty="0"/>
              <a:t>. </a:t>
            </a:r>
            <a:r>
              <a:rPr lang="pt-BR" sz="4000" dirty="0" err="1"/>
              <a:t>Maecenas</a:t>
            </a:r>
            <a:r>
              <a:rPr lang="pt-BR" sz="4000" dirty="0"/>
              <a:t> ut </a:t>
            </a:r>
            <a:r>
              <a:rPr lang="pt-BR" sz="4000" dirty="0" err="1"/>
              <a:t>finibus</a:t>
            </a:r>
            <a:r>
              <a:rPr lang="pt-BR" sz="4000" dirty="0"/>
              <a:t> mi. </a:t>
            </a:r>
            <a:r>
              <a:rPr lang="pt-BR" sz="4000" dirty="0" err="1"/>
              <a:t>Vestibulum</a:t>
            </a:r>
            <a:r>
              <a:rPr lang="pt-BR" sz="4000" dirty="0"/>
              <a:t> ante ipsum </a:t>
            </a:r>
            <a:r>
              <a:rPr lang="pt-BR" sz="4000" dirty="0" err="1"/>
              <a:t>primis</a:t>
            </a:r>
            <a:r>
              <a:rPr lang="pt-BR" sz="4000" dirty="0"/>
              <a:t> in </a:t>
            </a:r>
            <a:r>
              <a:rPr lang="pt-BR" sz="4000" dirty="0" err="1"/>
              <a:t>faucibus</a:t>
            </a:r>
            <a:r>
              <a:rPr lang="pt-BR" sz="4000" dirty="0"/>
              <a:t> </a:t>
            </a:r>
            <a:r>
              <a:rPr lang="pt-BR" sz="4000" dirty="0" err="1"/>
              <a:t>orci</a:t>
            </a:r>
            <a:r>
              <a:rPr lang="pt-BR" sz="4000" dirty="0"/>
              <a:t> </a:t>
            </a:r>
            <a:r>
              <a:rPr lang="pt-BR" sz="4000" dirty="0" err="1"/>
              <a:t>luctus</a:t>
            </a:r>
            <a:r>
              <a:rPr lang="pt-BR" sz="4000" dirty="0"/>
              <a:t> et </a:t>
            </a:r>
            <a:r>
              <a:rPr lang="pt-BR" sz="4000" dirty="0" err="1"/>
              <a:t>ultrices</a:t>
            </a:r>
            <a:r>
              <a:rPr lang="pt-BR" sz="4000" dirty="0"/>
              <a:t> </a:t>
            </a:r>
            <a:r>
              <a:rPr lang="pt-BR" sz="4000" dirty="0" err="1"/>
              <a:t>posuere</a:t>
            </a:r>
            <a:r>
              <a:rPr lang="pt-BR" sz="4000" dirty="0"/>
              <a:t> </a:t>
            </a:r>
            <a:r>
              <a:rPr lang="pt-BR" sz="4000" dirty="0" err="1"/>
              <a:t>cubilia</a:t>
            </a:r>
            <a:r>
              <a:rPr lang="pt-BR" sz="4000" dirty="0"/>
              <a:t> </a:t>
            </a:r>
            <a:r>
              <a:rPr lang="pt-BR" sz="4000" dirty="0" err="1"/>
              <a:t>curae</a:t>
            </a:r>
            <a:r>
              <a:rPr lang="pt-BR" sz="4000" dirty="0"/>
              <a:t>; </a:t>
            </a:r>
            <a:r>
              <a:rPr lang="pt-BR" sz="4000" dirty="0" err="1"/>
              <a:t>Maecenas</a:t>
            </a:r>
            <a:r>
              <a:rPr lang="pt-BR" sz="4000" dirty="0"/>
              <a:t> </a:t>
            </a:r>
            <a:r>
              <a:rPr lang="pt-BR" sz="4000" dirty="0" err="1"/>
              <a:t>laoreet</a:t>
            </a:r>
            <a:r>
              <a:rPr lang="pt-BR" sz="4000" dirty="0"/>
              <a:t> </a:t>
            </a:r>
            <a:r>
              <a:rPr lang="pt-BR" sz="4000" dirty="0" err="1"/>
              <a:t>sit</a:t>
            </a:r>
            <a:r>
              <a:rPr lang="pt-BR" sz="4000" dirty="0"/>
              <a:t> </a:t>
            </a:r>
            <a:r>
              <a:rPr lang="pt-BR" sz="4000" dirty="0" err="1"/>
              <a:t>amet</a:t>
            </a:r>
            <a:r>
              <a:rPr lang="pt-BR" sz="4000" dirty="0"/>
              <a:t> </a:t>
            </a:r>
            <a:r>
              <a:rPr lang="pt-BR" sz="4000" dirty="0" err="1"/>
              <a:t>arcu</a:t>
            </a:r>
            <a:r>
              <a:rPr lang="pt-BR" sz="4000" dirty="0"/>
              <a:t> </a:t>
            </a:r>
            <a:r>
              <a:rPr lang="pt-BR" sz="4000" dirty="0" err="1"/>
              <a:t>nec</a:t>
            </a:r>
            <a:r>
              <a:rPr lang="pt-BR" sz="4000" dirty="0"/>
              <a:t> </a:t>
            </a:r>
            <a:r>
              <a:rPr lang="pt-BR" sz="4000" dirty="0" err="1"/>
              <a:t>rutrum</a:t>
            </a:r>
            <a:r>
              <a:rPr lang="pt-BR" sz="4000" dirty="0"/>
              <a:t>. </a:t>
            </a:r>
            <a:r>
              <a:rPr lang="pt-BR" sz="4000" dirty="0" err="1"/>
              <a:t>Pellentesque</a:t>
            </a:r>
            <a:r>
              <a:rPr lang="pt-BR" sz="4000" dirty="0"/>
              <a:t> </a:t>
            </a:r>
            <a:r>
              <a:rPr lang="pt-BR" sz="4000" dirty="0" err="1"/>
              <a:t>vulputate</a:t>
            </a:r>
            <a:r>
              <a:rPr lang="pt-BR" sz="4000" dirty="0"/>
              <a:t> </a:t>
            </a:r>
            <a:r>
              <a:rPr lang="pt-BR" sz="4000" dirty="0" err="1"/>
              <a:t>feugiat</a:t>
            </a:r>
            <a:r>
              <a:rPr lang="pt-BR" sz="4000" dirty="0"/>
              <a:t> </a:t>
            </a:r>
            <a:r>
              <a:rPr lang="pt-BR" sz="4000" dirty="0" err="1"/>
              <a:t>mollis</a:t>
            </a:r>
            <a:r>
              <a:rPr lang="pt-BR" sz="4000" dirty="0"/>
              <a:t>. </a:t>
            </a:r>
            <a:r>
              <a:rPr lang="pt-BR" sz="4000" dirty="0" err="1"/>
              <a:t>Curabitur</a:t>
            </a:r>
            <a:r>
              <a:rPr lang="pt-BR" sz="4000" dirty="0"/>
              <a:t> ac </a:t>
            </a:r>
            <a:r>
              <a:rPr lang="pt-BR" sz="4000" dirty="0" err="1"/>
              <a:t>leo</a:t>
            </a:r>
            <a:r>
              <a:rPr lang="pt-BR" sz="4000" dirty="0"/>
              <a:t> </a:t>
            </a:r>
            <a:r>
              <a:rPr lang="pt-BR" sz="4000" dirty="0" err="1"/>
              <a:t>risus</a:t>
            </a:r>
            <a:r>
              <a:rPr lang="pt-BR" sz="4000" dirty="0"/>
              <a:t>. In urna magna, </a:t>
            </a:r>
            <a:r>
              <a:rPr lang="pt-BR" sz="4000" dirty="0" err="1"/>
              <a:t>commodo</a:t>
            </a:r>
            <a:r>
              <a:rPr lang="pt-BR" sz="4000" dirty="0"/>
              <a:t> ac </a:t>
            </a:r>
            <a:r>
              <a:rPr lang="pt-BR" sz="4000" dirty="0" err="1"/>
              <a:t>dui</a:t>
            </a:r>
            <a:r>
              <a:rPr lang="pt-BR" sz="4000" dirty="0"/>
              <a:t> </a:t>
            </a:r>
            <a:r>
              <a:rPr lang="pt-BR" sz="4000" dirty="0" err="1"/>
              <a:t>at</a:t>
            </a:r>
            <a:r>
              <a:rPr lang="pt-BR" sz="4000" dirty="0"/>
              <a:t>, </a:t>
            </a:r>
            <a:r>
              <a:rPr lang="pt-BR" sz="4000" dirty="0" err="1"/>
              <a:t>venenatis</a:t>
            </a:r>
            <a:r>
              <a:rPr lang="pt-BR" sz="4000" dirty="0"/>
              <a:t> </a:t>
            </a:r>
            <a:r>
              <a:rPr lang="pt-BR" sz="4000" dirty="0" err="1"/>
              <a:t>vestibulum</a:t>
            </a:r>
            <a:r>
              <a:rPr lang="pt-BR" sz="4000" dirty="0"/>
              <a:t> </a:t>
            </a:r>
            <a:r>
              <a:rPr lang="pt-BR" sz="4000" dirty="0" err="1"/>
              <a:t>arcu</a:t>
            </a:r>
            <a:r>
              <a:rPr lang="pt-BR" sz="4000" dirty="0"/>
              <a:t>. Ut </a:t>
            </a:r>
            <a:r>
              <a:rPr lang="pt-BR" sz="4000" dirty="0" err="1"/>
              <a:t>vestibulum</a:t>
            </a:r>
            <a:r>
              <a:rPr lang="pt-BR" sz="4000" dirty="0"/>
              <a:t>, mi </a:t>
            </a:r>
            <a:r>
              <a:rPr lang="pt-BR" sz="4000" dirty="0" err="1"/>
              <a:t>sit</a:t>
            </a:r>
            <a:r>
              <a:rPr lang="pt-BR" sz="4000" dirty="0"/>
              <a:t> </a:t>
            </a:r>
            <a:r>
              <a:rPr lang="pt-BR" sz="4000" dirty="0" err="1"/>
              <a:t>amet</a:t>
            </a:r>
            <a:r>
              <a:rPr lang="pt-BR" sz="4000" dirty="0"/>
              <a:t> </a:t>
            </a:r>
            <a:r>
              <a:rPr lang="pt-BR" sz="4000" dirty="0" err="1"/>
              <a:t>ornare</a:t>
            </a:r>
            <a:r>
              <a:rPr lang="pt-BR" sz="4000" dirty="0"/>
              <a:t> </a:t>
            </a:r>
            <a:r>
              <a:rPr lang="pt-BR" sz="4000" dirty="0" err="1"/>
              <a:t>condimentum</a:t>
            </a:r>
            <a:r>
              <a:rPr lang="pt-BR" sz="4000" dirty="0"/>
              <a:t>, </a:t>
            </a:r>
            <a:r>
              <a:rPr lang="pt-BR" sz="4000" dirty="0" err="1"/>
              <a:t>leo</a:t>
            </a:r>
            <a:r>
              <a:rPr lang="pt-BR" sz="4000" dirty="0"/>
              <a:t> </a:t>
            </a:r>
            <a:r>
              <a:rPr lang="pt-BR" sz="4000" dirty="0" err="1"/>
              <a:t>nisl</a:t>
            </a:r>
            <a:r>
              <a:rPr lang="pt-BR" sz="4000" dirty="0"/>
              <a:t> </a:t>
            </a:r>
            <a:r>
              <a:rPr lang="pt-BR" sz="4000" dirty="0" err="1"/>
              <a:t>vulputate</a:t>
            </a:r>
            <a:r>
              <a:rPr lang="pt-BR" sz="4000" dirty="0"/>
              <a:t> nunc, </a:t>
            </a:r>
            <a:r>
              <a:rPr lang="pt-BR" sz="4000" dirty="0" err="1"/>
              <a:t>nec</a:t>
            </a:r>
            <a:r>
              <a:rPr lang="pt-BR" sz="4000" dirty="0"/>
              <a:t> </a:t>
            </a:r>
            <a:r>
              <a:rPr lang="pt-BR" sz="4000" dirty="0" err="1"/>
              <a:t>dictum</a:t>
            </a:r>
            <a:r>
              <a:rPr lang="pt-BR" sz="4000" dirty="0"/>
              <a:t> urna </a:t>
            </a:r>
            <a:r>
              <a:rPr lang="pt-BR" sz="4000" dirty="0" err="1"/>
              <a:t>dui</a:t>
            </a:r>
            <a:r>
              <a:rPr lang="pt-BR" sz="4000" dirty="0"/>
              <a:t> ut </a:t>
            </a:r>
            <a:r>
              <a:rPr lang="pt-BR" sz="4000" dirty="0" err="1"/>
              <a:t>felis</a:t>
            </a:r>
            <a:r>
              <a:rPr lang="pt-BR" sz="4000" dirty="0"/>
              <a:t>. </a:t>
            </a:r>
          </a:p>
          <a:p>
            <a:pPr algn="just"/>
            <a:r>
              <a:rPr lang="pt-BR" sz="4000" dirty="0" err="1"/>
              <a:t>Praesent</a:t>
            </a:r>
            <a:r>
              <a:rPr lang="pt-BR" sz="4000" dirty="0"/>
              <a:t> a </a:t>
            </a:r>
            <a:r>
              <a:rPr lang="pt-BR" sz="4000" dirty="0" err="1"/>
              <a:t>dui</a:t>
            </a:r>
            <a:r>
              <a:rPr lang="pt-BR" sz="4000" dirty="0"/>
              <a:t> </a:t>
            </a:r>
            <a:r>
              <a:rPr lang="pt-BR" sz="4000" dirty="0" err="1"/>
              <a:t>nibh</a:t>
            </a:r>
            <a:r>
              <a:rPr lang="pt-BR" sz="4000" dirty="0"/>
              <a:t>. </a:t>
            </a:r>
            <a:r>
              <a:rPr lang="pt-BR" sz="4000" dirty="0" err="1"/>
              <a:t>Quisque</a:t>
            </a:r>
            <a:r>
              <a:rPr lang="pt-BR" sz="4000" dirty="0"/>
              <a:t> </a:t>
            </a:r>
            <a:r>
              <a:rPr lang="pt-BR" sz="4000" dirty="0" err="1"/>
              <a:t>nibh</a:t>
            </a:r>
            <a:r>
              <a:rPr lang="pt-BR" sz="4000" dirty="0"/>
              <a:t> </a:t>
            </a:r>
            <a:r>
              <a:rPr lang="pt-BR" sz="4000" dirty="0" err="1"/>
              <a:t>tortor</a:t>
            </a:r>
            <a:r>
              <a:rPr lang="pt-BR" sz="4000" dirty="0"/>
              <a:t>, </a:t>
            </a:r>
            <a:r>
              <a:rPr lang="pt-BR" sz="4000" dirty="0" err="1"/>
              <a:t>varius</a:t>
            </a:r>
            <a:r>
              <a:rPr lang="pt-BR" sz="4000" dirty="0"/>
              <a:t> </a:t>
            </a:r>
            <a:r>
              <a:rPr lang="pt-BR" sz="4000" dirty="0" err="1"/>
              <a:t>nec</a:t>
            </a:r>
            <a:r>
              <a:rPr lang="pt-BR" sz="4000" dirty="0"/>
              <a:t> </a:t>
            </a:r>
            <a:r>
              <a:rPr lang="pt-BR" sz="4000" dirty="0" err="1"/>
              <a:t>ex</a:t>
            </a:r>
            <a:r>
              <a:rPr lang="pt-BR" sz="4000" dirty="0"/>
              <a:t> non, </a:t>
            </a:r>
            <a:r>
              <a:rPr lang="pt-BR" sz="4000" dirty="0" err="1"/>
              <a:t>rutrum</a:t>
            </a:r>
            <a:r>
              <a:rPr lang="pt-BR" sz="4000" dirty="0"/>
              <a:t> </a:t>
            </a:r>
            <a:r>
              <a:rPr lang="pt-BR" sz="4000" dirty="0" err="1"/>
              <a:t>facilisis</a:t>
            </a:r>
            <a:r>
              <a:rPr lang="pt-BR" sz="4000" dirty="0"/>
              <a:t> </a:t>
            </a:r>
            <a:r>
              <a:rPr lang="pt-BR" sz="4000" dirty="0" err="1"/>
              <a:t>augue</a:t>
            </a:r>
            <a:r>
              <a:rPr lang="pt-BR" sz="4000" dirty="0"/>
              <a:t>. </a:t>
            </a:r>
            <a:r>
              <a:rPr lang="pt-BR" sz="4000" dirty="0" err="1"/>
              <a:t>Integer</a:t>
            </a:r>
            <a:r>
              <a:rPr lang="pt-BR" sz="4000" dirty="0"/>
              <a:t> </a:t>
            </a:r>
            <a:r>
              <a:rPr lang="pt-BR" sz="4000" dirty="0" err="1"/>
              <a:t>tincidunt</a:t>
            </a:r>
            <a:r>
              <a:rPr lang="pt-BR" sz="4000" dirty="0"/>
              <a:t> </a:t>
            </a:r>
            <a:r>
              <a:rPr lang="pt-BR" sz="4000" dirty="0" err="1"/>
              <a:t>varius</a:t>
            </a:r>
            <a:r>
              <a:rPr lang="pt-BR" sz="4000" dirty="0"/>
              <a:t> </a:t>
            </a:r>
            <a:r>
              <a:rPr lang="pt-BR" sz="4000" dirty="0" err="1"/>
              <a:t>nulla</a:t>
            </a:r>
            <a:r>
              <a:rPr lang="pt-BR" sz="4000" dirty="0"/>
              <a:t>, </a:t>
            </a:r>
            <a:r>
              <a:rPr lang="pt-BR" sz="4000" dirty="0" err="1"/>
              <a:t>vehicula</a:t>
            </a:r>
            <a:r>
              <a:rPr lang="pt-BR" sz="4000" dirty="0"/>
              <a:t> </a:t>
            </a:r>
            <a:r>
              <a:rPr lang="pt-BR" sz="4000" dirty="0" err="1"/>
              <a:t>ultrices</a:t>
            </a:r>
            <a:r>
              <a:rPr lang="pt-BR" sz="4000" dirty="0"/>
              <a:t> </a:t>
            </a:r>
            <a:r>
              <a:rPr lang="pt-BR" sz="4000" dirty="0" err="1"/>
              <a:t>lacus</a:t>
            </a:r>
            <a:r>
              <a:rPr lang="pt-BR" sz="4000" dirty="0"/>
              <a:t> </a:t>
            </a:r>
            <a:r>
              <a:rPr lang="pt-BR" sz="4000" dirty="0" err="1"/>
              <a:t>viverra</a:t>
            </a:r>
            <a:r>
              <a:rPr lang="pt-BR" sz="4000" dirty="0"/>
              <a:t> non. Etiam </a:t>
            </a:r>
            <a:r>
              <a:rPr lang="pt-BR" sz="4000" dirty="0" err="1"/>
              <a:t>finibus</a:t>
            </a:r>
            <a:r>
              <a:rPr lang="pt-BR" sz="4000" dirty="0"/>
              <a:t> nunc a </a:t>
            </a:r>
            <a:r>
              <a:rPr lang="pt-BR" sz="4000" dirty="0" err="1"/>
              <a:t>vehicula</a:t>
            </a:r>
            <a:r>
              <a:rPr lang="pt-BR" sz="4000" dirty="0"/>
              <a:t> </a:t>
            </a:r>
            <a:r>
              <a:rPr lang="pt-BR" sz="4000" dirty="0" err="1"/>
              <a:t>iaculis</a:t>
            </a:r>
            <a:r>
              <a:rPr lang="pt-BR" sz="4000" dirty="0"/>
              <a:t>. </a:t>
            </a:r>
            <a:r>
              <a:rPr lang="pt-BR" sz="4000" dirty="0" err="1"/>
              <a:t>Suspendisse</a:t>
            </a:r>
            <a:r>
              <a:rPr lang="pt-BR" sz="4000" dirty="0"/>
              <a:t> </a:t>
            </a:r>
            <a:r>
              <a:rPr lang="pt-BR" sz="4000" dirty="0" err="1"/>
              <a:t>rutrum</a:t>
            </a:r>
            <a:r>
              <a:rPr lang="pt-BR" sz="4000" dirty="0"/>
              <a:t> </a:t>
            </a:r>
            <a:r>
              <a:rPr lang="pt-BR" sz="4000" dirty="0" err="1"/>
              <a:t>lectus</a:t>
            </a:r>
            <a:r>
              <a:rPr lang="pt-BR" sz="4000" dirty="0"/>
              <a:t> sem, non </a:t>
            </a:r>
            <a:r>
              <a:rPr lang="pt-BR" sz="4000" dirty="0" err="1"/>
              <a:t>feugiat</a:t>
            </a:r>
            <a:r>
              <a:rPr lang="pt-BR" sz="4000" dirty="0"/>
              <a:t> </a:t>
            </a:r>
            <a:r>
              <a:rPr lang="pt-BR" sz="4000" dirty="0" err="1"/>
              <a:t>velit</a:t>
            </a:r>
            <a:r>
              <a:rPr lang="pt-BR" sz="4000" dirty="0"/>
              <a:t> </a:t>
            </a:r>
            <a:r>
              <a:rPr lang="pt-BR" sz="4000" dirty="0" err="1"/>
              <a:t>malesuada</a:t>
            </a:r>
            <a:r>
              <a:rPr lang="pt-BR" sz="4000" dirty="0"/>
              <a:t> vitae. </a:t>
            </a:r>
            <a:r>
              <a:rPr lang="pt-BR" sz="4000" dirty="0" err="1"/>
              <a:t>Vestibulum</a:t>
            </a:r>
            <a:r>
              <a:rPr lang="pt-BR" sz="4000" dirty="0"/>
              <a:t> porta </a:t>
            </a:r>
            <a:r>
              <a:rPr lang="pt-BR" sz="4000" dirty="0" err="1"/>
              <a:t>lorem</a:t>
            </a:r>
            <a:r>
              <a:rPr lang="pt-BR" sz="4000" dirty="0"/>
              <a:t> in </a:t>
            </a:r>
            <a:r>
              <a:rPr lang="pt-BR" sz="4000" dirty="0" err="1"/>
              <a:t>augue</a:t>
            </a:r>
            <a:r>
              <a:rPr lang="pt-BR" sz="4000" dirty="0"/>
              <a:t> </a:t>
            </a:r>
            <a:r>
              <a:rPr lang="pt-BR" sz="4000" dirty="0" err="1"/>
              <a:t>molestie</a:t>
            </a:r>
            <a:r>
              <a:rPr lang="pt-BR" sz="4000" dirty="0"/>
              <a:t> </a:t>
            </a:r>
            <a:r>
              <a:rPr lang="pt-BR" sz="4000" dirty="0" err="1"/>
              <a:t>euismod</a:t>
            </a:r>
            <a:r>
              <a:rPr lang="pt-BR" sz="4000" dirty="0"/>
              <a:t> non quis </a:t>
            </a:r>
            <a:r>
              <a:rPr lang="pt-BR" sz="4000" dirty="0" err="1"/>
              <a:t>sapien</a:t>
            </a:r>
            <a:r>
              <a:rPr lang="pt-BR" sz="4000" dirty="0"/>
              <a:t>. </a:t>
            </a:r>
            <a:r>
              <a:rPr lang="pt-BR" sz="4000" dirty="0" err="1"/>
              <a:t>Donec</a:t>
            </a:r>
            <a:r>
              <a:rPr lang="pt-BR" sz="4000" dirty="0"/>
              <a:t> ac </a:t>
            </a:r>
            <a:r>
              <a:rPr lang="pt-BR" sz="4000" dirty="0" err="1"/>
              <a:t>nibh</a:t>
            </a:r>
            <a:r>
              <a:rPr lang="pt-BR" sz="4000" dirty="0"/>
              <a:t> </a:t>
            </a:r>
            <a:r>
              <a:rPr lang="pt-BR" sz="4000" dirty="0" err="1"/>
              <a:t>volutpat</a:t>
            </a:r>
            <a:r>
              <a:rPr lang="pt-BR" sz="4000" dirty="0"/>
              <a:t>, </a:t>
            </a:r>
            <a:r>
              <a:rPr lang="pt-BR" sz="4000" dirty="0" err="1"/>
              <a:t>ornare</a:t>
            </a:r>
            <a:r>
              <a:rPr lang="pt-BR" sz="4000" dirty="0"/>
              <a:t> </a:t>
            </a:r>
            <a:r>
              <a:rPr lang="pt-BR" sz="4000" dirty="0" err="1"/>
              <a:t>mauris</a:t>
            </a:r>
            <a:r>
              <a:rPr lang="pt-BR" sz="4000" dirty="0"/>
              <a:t> id.</a:t>
            </a:r>
          </a:p>
          <a:p>
            <a:pPr algn="just"/>
            <a:endParaRPr lang="pt-BR" sz="4000" dirty="0"/>
          </a:p>
          <a:p>
            <a:pPr algn="just"/>
            <a:endParaRPr lang="pt-BR" sz="4000" dirty="0"/>
          </a:p>
          <a:p>
            <a:pPr algn="just"/>
            <a:endParaRPr lang="pt-BR" sz="4000" dirty="0"/>
          </a:p>
          <a:p>
            <a:pPr algn="just"/>
            <a:r>
              <a:rPr lang="pt-BR" sz="4000" dirty="0" err="1"/>
              <a:t>Enunc</a:t>
            </a:r>
            <a:r>
              <a:rPr lang="pt-BR" sz="4000" dirty="0"/>
              <a:t> </a:t>
            </a:r>
            <a:r>
              <a:rPr lang="pt-BR" sz="4000" dirty="0" err="1"/>
              <a:t>sollicitudin</a:t>
            </a:r>
            <a:r>
              <a:rPr lang="pt-BR" sz="4000" dirty="0"/>
              <a:t> </a:t>
            </a:r>
            <a:r>
              <a:rPr lang="pt-BR" sz="4000" dirty="0" err="1"/>
              <a:t>sit</a:t>
            </a:r>
            <a:r>
              <a:rPr lang="pt-BR" sz="4000" dirty="0"/>
              <a:t> </a:t>
            </a:r>
            <a:r>
              <a:rPr lang="pt-BR" sz="4000" dirty="0" err="1"/>
              <a:t>amet</a:t>
            </a:r>
            <a:r>
              <a:rPr lang="pt-BR" sz="4000" dirty="0"/>
              <a:t>. Nunc </a:t>
            </a:r>
            <a:r>
              <a:rPr lang="pt-BR" sz="4000" dirty="0" err="1"/>
              <a:t>mattis</a:t>
            </a:r>
            <a:r>
              <a:rPr lang="pt-BR" sz="4000" dirty="0"/>
              <a:t> </a:t>
            </a:r>
            <a:r>
              <a:rPr lang="pt-BR" sz="4000" dirty="0" err="1"/>
              <a:t>velit</a:t>
            </a:r>
            <a:r>
              <a:rPr lang="pt-BR" sz="4000" dirty="0"/>
              <a:t> in </a:t>
            </a:r>
            <a:r>
              <a:rPr lang="pt-BR" sz="4000" dirty="0" err="1"/>
              <a:t>pharetra</a:t>
            </a:r>
            <a:r>
              <a:rPr lang="pt-BR" sz="4000" dirty="0"/>
              <a:t> </a:t>
            </a:r>
            <a:r>
              <a:rPr lang="pt-BR" sz="4000" dirty="0" err="1"/>
              <a:t>varius</a:t>
            </a:r>
            <a:r>
              <a:rPr lang="pt-BR" sz="4000" dirty="0"/>
              <a:t>. </a:t>
            </a:r>
            <a:r>
              <a:rPr lang="pt-BR" sz="4000" dirty="0" err="1"/>
              <a:t>Donec</a:t>
            </a:r>
            <a:r>
              <a:rPr lang="pt-BR" sz="4000" dirty="0"/>
              <a:t> </a:t>
            </a:r>
            <a:r>
              <a:rPr lang="pt-BR" sz="4000" dirty="0" err="1"/>
              <a:t>iaculis</a:t>
            </a:r>
            <a:r>
              <a:rPr lang="pt-BR" sz="4000" dirty="0"/>
              <a:t> </a:t>
            </a:r>
            <a:r>
              <a:rPr lang="pt-BR" sz="4000" dirty="0" err="1"/>
              <a:t>eget</a:t>
            </a:r>
            <a:r>
              <a:rPr lang="pt-BR" sz="4000" dirty="0"/>
              <a:t> </a:t>
            </a:r>
            <a:r>
              <a:rPr lang="pt-BR" sz="4000" dirty="0" err="1"/>
              <a:t>dui</a:t>
            </a:r>
            <a:r>
              <a:rPr lang="pt-BR" sz="4000" dirty="0"/>
              <a:t> </a:t>
            </a:r>
            <a:r>
              <a:rPr lang="pt-BR" sz="4000" dirty="0" err="1"/>
              <a:t>nec</a:t>
            </a:r>
            <a:r>
              <a:rPr lang="pt-BR" sz="4000" dirty="0"/>
              <a:t> </a:t>
            </a:r>
            <a:r>
              <a:rPr lang="pt-BR" sz="4000" dirty="0" err="1"/>
              <a:t>auctor</a:t>
            </a:r>
            <a:r>
              <a:rPr lang="pt-BR" sz="4000" dirty="0"/>
              <a:t>. Ut </a:t>
            </a:r>
            <a:r>
              <a:rPr lang="pt-BR" sz="4000" dirty="0" err="1"/>
              <a:t>vel</a:t>
            </a:r>
            <a:r>
              <a:rPr lang="pt-BR" sz="4000" dirty="0"/>
              <a:t> </a:t>
            </a:r>
            <a:r>
              <a:rPr lang="pt-BR" sz="4000" dirty="0" err="1"/>
              <a:t>nisi</a:t>
            </a:r>
            <a:r>
              <a:rPr lang="pt-BR" sz="4000" dirty="0"/>
              <a:t> </a:t>
            </a:r>
            <a:r>
              <a:rPr lang="pt-BR" sz="4000" dirty="0" err="1"/>
              <a:t>euismod</a:t>
            </a:r>
            <a:r>
              <a:rPr lang="pt-BR" sz="4000" dirty="0"/>
              <a:t>, </a:t>
            </a:r>
            <a:r>
              <a:rPr lang="pt-BR" sz="4000" dirty="0" err="1"/>
              <a:t>rhoncus</a:t>
            </a:r>
            <a:r>
              <a:rPr lang="pt-BR" sz="4000" dirty="0"/>
              <a:t> </a:t>
            </a:r>
            <a:r>
              <a:rPr lang="pt-BR" sz="4000" dirty="0" err="1"/>
              <a:t>velit</a:t>
            </a:r>
            <a:r>
              <a:rPr lang="pt-BR" sz="4000" dirty="0"/>
              <a:t> </a:t>
            </a:r>
            <a:r>
              <a:rPr lang="pt-BR" sz="4000" dirty="0" err="1"/>
              <a:t>accumsan</a:t>
            </a:r>
            <a:r>
              <a:rPr lang="pt-BR" sz="4000" dirty="0"/>
              <a:t>, </a:t>
            </a:r>
            <a:r>
              <a:rPr lang="pt-BR" sz="4000" dirty="0" err="1"/>
              <a:t>hendrerit</a:t>
            </a:r>
            <a:r>
              <a:rPr lang="pt-BR" sz="4000" dirty="0"/>
              <a:t> ipsum. </a:t>
            </a:r>
            <a:r>
              <a:rPr lang="pt-BR" sz="4000" dirty="0" err="1"/>
              <a:t>Suspendisse</a:t>
            </a:r>
            <a:r>
              <a:rPr lang="pt-BR" sz="4000" dirty="0"/>
              <a:t> </a:t>
            </a:r>
            <a:r>
              <a:rPr lang="pt-BR" sz="4000" dirty="0" err="1"/>
              <a:t>eget</a:t>
            </a:r>
            <a:r>
              <a:rPr lang="pt-BR" sz="4000" dirty="0"/>
              <a:t> ante </a:t>
            </a:r>
            <a:r>
              <a:rPr lang="pt-BR" sz="4000" dirty="0" err="1"/>
              <a:t>at</a:t>
            </a:r>
            <a:r>
              <a:rPr lang="pt-BR" sz="4000" dirty="0"/>
              <a:t> </a:t>
            </a:r>
            <a:r>
              <a:rPr lang="pt-BR" sz="4000" dirty="0" err="1"/>
              <a:t>mauris</a:t>
            </a:r>
            <a:r>
              <a:rPr lang="pt-BR" sz="4000" dirty="0"/>
              <a:t> </a:t>
            </a:r>
            <a:r>
              <a:rPr lang="pt-BR" sz="4000" dirty="0" err="1"/>
              <a:t>hendrerit</a:t>
            </a:r>
            <a:r>
              <a:rPr lang="pt-BR" sz="4000" dirty="0"/>
              <a:t> </a:t>
            </a:r>
            <a:r>
              <a:rPr lang="pt-BR" sz="4000" dirty="0" err="1"/>
              <a:t>faucibus</a:t>
            </a:r>
            <a:r>
              <a:rPr lang="pt-BR" sz="4000" dirty="0"/>
              <a:t>. In </a:t>
            </a:r>
            <a:r>
              <a:rPr lang="pt-BR" sz="4000" dirty="0" err="1"/>
              <a:t>mauris</a:t>
            </a:r>
            <a:r>
              <a:rPr lang="pt-BR" sz="4000" dirty="0"/>
              <a:t> ante, </a:t>
            </a:r>
            <a:r>
              <a:rPr lang="pt-BR" sz="4000" dirty="0" err="1"/>
              <a:t>consequat</a:t>
            </a:r>
            <a:r>
              <a:rPr lang="pt-BR" sz="4000" dirty="0"/>
              <a:t> quis </a:t>
            </a:r>
            <a:r>
              <a:rPr lang="pt-BR" sz="4000" dirty="0" err="1"/>
              <a:t>blandit</a:t>
            </a:r>
            <a:r>
              <a:rPr lang="pt-BR" sz="4000" dirty="0"/>
              <a:t> </a:t>
            </a:r>
            <a:r>
              <a:rPr lang="pt-BR" sz="4000" dirty="0" err="1"/>
              <a:t>vel</a:t>
            </a:r>
            <a:r>
              <a:rPr lang="pt-BR" sz="4000" dirty="0"/>
              <a:t>, </a:t>
            </a:r>
            <a:r>
              <a:rPr lang="pt-BR" sz="4000" dirty="0" err="1"/>
              <a:t>ultricies</a:t>
            </a:r>
            <a:r>
              <a:rPr lang="pt-BR" sz="4000" dirty="0"/>
              <a:t> in mi. </a:t>
            </a:r>
            <a:r>
              <a:rPr lang="pt-BR" sz="4000" dirty="0" err="1"/>
              <a:t>Maecenas</a:t>
            </a:r>
            <a:r>
              <a:rPr lang="pt-BR" sz="4000" dirty="0"/>
              <a:t> </a:t>
            </a:r>
            <a:r>
              <a:rPr lang="pt-BR" sz="4000" dirty="0" err="1"/>
              <a:t>vel</a:t>
            </a:r>
            <a:r>
              <a:rPr lang="pt-BR" sz="4000" dirty="0"/>
              <a:t> </a:t>
            </a:r>
            <a:r>
              <a:rPr lang="pt-BR" sz="4000" dirty="0" err="1"/>
              <a:t>condimentum</a:t>
            </a:r>
            <a:r>
              <a:rPr lang="pt-BR" sz="4000" dirty="0"/>
              <a:t> libero, </a:t>
            </a:r>
            <a:r>
              <a:rPr lang="pt-BR" sz="4000" dirty="0" err="1"/>
              <a:t>sit</a:t>
            </a:r>
            <a:r>
              <a:rPr lang="pt-BR" sz="4000" dirty="0"/>
              <a:t> </a:t>
            </a:r>
            <a:r>
              <a:rPr lang="pt-BR" sz="4000" dirty="0" err="1"/>
              <a:t>amet</a:t>
            </a:r>
            <a:r>
              <a:rPr lang="pt-BR" sz="4000" dirty="0"/>
              <a:t> </a:t>
            </a:r>
            <a:r>
              <a:rPr lang="pt-BR" sz="4000" dirty="0" err="1"/>
              <a:t>egestas</a:t>
            </a:r>
            <a:r>
              <a:rPr lang="pt-BR" sz="4000" dirty="0"/>
              <a:t> massa. </a:t>
            </a:r>
            <a:r>
              <a:rPr lang="pt-BR" sz="4000" dirty="0" err="1"/>
              <a:t>Pellentesque</a:t>
            </a:r>
            <a:r>
              <a:rPr lang="pt-BR" sz="4000" dirty="0"/>
              <a:t> </a:t>
            </a:r>
            <a:r>
              <a:rPr lang="pt-BR" sz="4000" dirty="0" err="1"/>
              <a:t>sagittis</a:t>
            </a:r>
            <a:r>
              <a:rPr lang="pt-BR" sz="4000" dirty="0"/>
              <a:t> </a:t>
            </a:r>
            <a:r>
              <a:rPr lang="pt-BR" sz="4000" dirty="0" err="1"/>
              <a:t>pulvinar</a:t>
            </a:r>
            <a:r>
              <a:rPr lang="pt-BR" sz="4000" dirty="0"/>
              <a:t> </a:t>
            </a:r>
            <a:r>
              <a:rPr lang="pt-BR" sz="4000" dirty="0" err="1"/>
              <a:t>semper</a:t>
            </a:r>
            <a:r>
              <a:rPr lang="pt-BR" sz="4000" dirty="0"/>
              <a:t>. </a:t>
            </a:r>
          </a:p>
          <a:p>
            <a:pPr algn="just"/>
            <a:r>
              <a:rPr lang="pt-BR" sz="4000" dirty="0" err="1"/>
              <a:t>Mauris</a:t>
            </a:r>
            <a:r>
              <a:rPr lang="pt-BR" sz="4000" dirty="0"/>
              <a:t> </a:t>
            </a:r>
            <a:r>
              <a:rPr lang="pt-BR" sz="4000" dirty="0" err="1"/>
              <a:t>mattis</a:t>
            </a:r>
            <a:r>
              <a:rPr lang="pt-BR" sz="4000" dirty="0"/>
              <a:t> </a:t>
            </a:r>
            <a:r>
              <a:rPr lang="pt-BR" sz="4000" dirty="0" err="1"/>
              <a:t>ligula</a:t>
            </a:r>
            <a:r>
              <a:rPr lang="pt-BR" sz="4000" dirty="0"/>
              <a:t> </a:t>
            </a:r>
            <a:r>
              <a:rPr lang="pt-BR" sz="4000" dirty="0" err="1"/>
              <a:t>orci</a:t>
            </a:r>
            <a:r>
              <a:rPr lang="pt-BR" sz="4000" dirty="0"/>
              <a:t>, in </a:t>
            </a:r>
            <a:r>
              <a:rPr lang="pt-BR" sz="4000" dirty="0" err="1"/>
              <a:t>consequat</a:t>
            </a:r>
            <a:r>
              <a:rPr lang="pt-BR" sz="4000" dirty="0"/>
              <a:t> </a:t>
            </a:r>
            <a:r>
              <a:rPr lang="pt-BR" sz="4000" dirty="0" err="1"/>
              <a:t>dui</a:t>
            </a:r>
            <a:r>
              <a:rPr lang="pt-BR" sz="4000" dirty="0"/>
              <a:t> </a:t>
            </a:r>
            <a:r>
              <a:rPr lang="pt-BR" sz="4000" dirty="0" err="1"/>
              <a:t>sagittis</a:t>
            </a:r>
            <a:r>
              <a:rPr lang="pt-BR" sz="4000" dirty="0"/>
              <a:t> </a:t>
            </a:r>
            <a:r>
              <a:rPr lang="pt-BR" sz="4000" dirty="0" err="1"/>
              <a:t>scelerisque</a:t>
            </a:r>
            <a:r>
              <a:rPr lang="pt-BR" sz="4000" dirty="0"/>
              <a:t>. </a:t>
            </a:r>
            <a:r>
              <a:rPr lang="pt-BR" sz="4000" dirty="0" err="1"/>
              <a:t>Suspendisse</a:t>
            </a:r>
            <a:r>
              <a:rPr lang="pt-BR" sz="4000" dirty="0"/>
              <a:t> </a:t>
            </a:r>
            <a:r>
              <a:rPr lang="pt-BR" sz="4000" dirty="0" err="1"/>
              <a:t>nec</a:t>
            </a:r>
            <a:r>
              <a:rPr lang="pt-BR" sz="4000" dirty="0"/>
              <a:t> ipsum </a:t>
            </a:r>
            <a:r>
              <a:rPr lang="pt-BR" sz="4000" dirty="0" err="1"/>
              <a:t>sed</a:t>
            </a:r>
            <a:r>
              <a:rPr lang="pt-BR" sz="4000" dirty="0"/>
              <a:t> </a:t>
            </a:r>
            <a:r>
              <a:rPr lang="pt-BR" sz="4000" dirty="0" err="1"/>
              <a:t>arcu</a:t>
            </a:r>
            <a:r>
              <a:rPr lang="pt-BR" sz="4000" dirty="0"/>
              <a:t> </a:t>
            </a:r>
            <a:r>
              <a:rPr lang="pt-BR" sz="4000" dirty="0" err="1"/>
              <a:t>mollis</a:t>
            </a:r>
            <a:r>
              <a:rPr lang="pt-BR" sz="4000" dirty="0"/>
              <a:t> </a:t>
            </a:r>
            <a:r>
              <a:rPr lang="pt-BR" sz="4000" dirty="0" err="1"/>
              <a:t>viverra</a:t>
            </a:r>
            <a:r>
              <a:rPr lang="pt-BR" sz="4000" dirty="0"/>
              <a:t>. </a:t>
            </a:r>
            <a:r>
              <a:rPr lang="pt-BR" sz="4000" dirty="0" err="1"/>
              <a:t>Proin</a:t>
            </a:r>
            <a:r>
              <a:rPr lang="pt-BR" sz="4000" dirty="0"/>
              <a:t> </a:t>
            </a:r>
            <a:r>
              <a:rPr lang="pt-BR" sz="4000" dirty="0" err="1"/>
              <a:t>semper</a:t>
            </a:r>
            <a:r>
              <a:rPr lang="pt-BR" sz="4000" dirty="0"/>
              <a:t> </a:t>
            </a:r>
            <a:r>
              <a:rPr lang="pt-BR" sz="4000" dirty="0" err="1"/>
              <a:t>diam</a:t>
            </a:r>
            <a:r>
              <a:rPr lang="pt-BR" sz="4000" dirty="0"/>
              <a:t> magna, non </a:t>
            </a:r>
            <a:r>
              <a:rPr lang="pt-BR" sz="4000" dirty="0" err="1"/>
              <a:t>finibus</a:t>
            </a:r>
            <a:r>
              <a:rPr lang="pt-BR" sz="4000" dirty="0"/>
              <a:t> </a:t>
            </a:r>
            <a:r>
              <a:rPr lang="pt-BR" sz="4000" dirty="0" err="1"/>
              <a:t>diam</a:t>
            </a:r>
            <a:r>
              <a:rPr lang="pt-BR" sz="4000" dirty="0"/>
              <a:t> </a:t>
            </a:r>
            <a:r>
              <a:rPr lang="pt-BR" sz="4000" dirty="0" err="1"/>
              <a:t>rutrum</a:t>
            </a:r>
            <a:r>
              <a:rPr lang="pt-BR" sz="4000" dirty="0"/>
              <a:t> vitae. </a:t>
            </a:r>
            <a:r>
              <a:rPr lang="pt-BR" sz="4000" dirty="0" err="1"/>
              <a:t>Vestibulum</a:t>
            </a:r>
            <a:r>
              <a:rPr lang="pt-BR" sz="4000" dirty="0"/>
              <a:t> </a:t>
            </a:r>
            <a:r>
              <a:rPr lang="pt-BR" sz="4000" dirty="0" err="1"/>
              <a:t>interdum</a:t>
            </a:r>
            <a:r>
              <a:rPr lang="pt-BR" sz="4000" dirty="0"/>
              <a:t> justo ut </a:t>
            </a:r>
            <a:r>
              <a:rPr lang="pt-BR" sz="4000" dirty="0" err="1"/>
              <a:t>convallis</a:t>
            </a:r>
            <a:r>
              <a:rPr lang="pt-BR" sz="4000" dirty="0"/>
              <a:t> </a:t>
            </a:r>
            <a:r>
              <a:rPr lang="pt-BR" sz="4000" dirty="0" err="1"/>
              <a:t>pretium</a:t>
            </a:r>
            <a:r>
              <a:rPr lang="pt-BR" sz="4000" dirty="0"/>
              <a:t>. </a:t>
            </a:r>
          </a:p>
          <a:p>
            <a:pPr algn="just"/>
            <a:endParaRPr lang="pt-BR" sz="4000" dirty="0"/>
          </a:p>
          <a:p>
            <a:pPr algn="just"/>
            <a:endParaRPr lang="pt-BR" sz="4000" dirty="0"/>
          </a:p>
          <a:p>
            <a:pPr algn="just"/>
            <a:endParaRPr lang="pt-BR" sz="4000" dirty="0"/>
          </a:p>
          <a:p>
            <a:pPr algn="just"/>
            <a:r>
              <a:rPr lang="pt-BR" sz="4000" dirty="0" err="1"/>
              <a:t>Another</a:t>
            </a:r>
            <a:r>
              <a:rPr lang="pt-BR" sz="4000" dirty="0"/>
              <a:t> </a:t>
            </a:r>
            <a:r>
              <a:rPr lang="pt-BR" sz="4000" dirty="0" err="1"/>
              <a:t>ther</a:t>
            </a:r>
            <a:r>
              <a:rPr lang="pt-BR" sz="4000" dirty="0"/>
              <a:t> </a:t>
            </a:r>
            <a:r>
              <a:rPr lang="pt-BR" sz="4000" dirty="0" err="1"/>
              <a:t>is</a:t>
            </a:r>
            <a:r>
              <a:rPr lang="pt-BR" sz="4000" dirty="0"/>
              <a:t> </a:t>
            </a:r>
            <a:r>
              <a:rPr lang="pt-BR" sz="4000" dirty="0" err="1"/>
              <a:t>facility</a:t>
            </a:r>
            <a:r>
              <a:rPr lang="pt-BR" sz="4000" dirty="0"/>
              <a:t> </a:t>
            </a:r>
            <a:r>
              <a:rPr lang="pt-BR" sz="4000" dirty="0" err="1"/>
              <a:t>hudsks</a:t>
            </a:r>
            <a:r>
              <a:rPr lang="pt-BR" sz="4000" dirty="0"/>
              <a:t>, </a:t>
            </a:r>
            <a:r>
              <a:rPr lang="pt-BR" sz="4000" dirty="0" err="1"/>
              <a:t>ahsucksuendndnndfnsfnsnfakns</a:t>
            </a:r>
            <a:r>
              <a:rPr lang="pt-BR" sz="4000" dirty="0"/>
              <a:t> </a:t>
            </a:r>
            <a:r>
              <a:rPr lang="pt-BR" sz="4000" dirty="0" err="1"/>
              <a:t>kçsajfngsk</a:t>
            </a:r>
            <a:r>
              <a:rPr lang="pt-BR" sz="4000" dirty="0"/>
              <a:t> </a:t>
            </a:r>
            <a:r>
              <a:rPr lang="pt-BR" sz="4000" dirty="0" err="1"/>
              <a:t>çsjgnsdjgn</a:t>
            </a:r>
            <a:r>
              <a:rPr lang="pt-BR" sz="4000" dirty="0"/>
              <a:t> </a:t>
            </a:r>
          </a:p>
          <a:p>
            <a:pPr algn="just"/>
            <a:r>
              <a:rPr lang="pt-BR" sz="4000" dirty="0" err="1"/>
              <a:t>Aliquam</a:t>
            </a:r>
            <a:r>
              <a:rPr lang="pt-BR" sz="4000" dirty="0"/>
              <a:t> erat </a:t>
            </a:r>
            <a:r>
              <a:rPr lang="pt-BR" sz="4000" dirty="0" err="1"/>
              <a:t>volutpat</a:t>
            </a:r>
            <a:r>
              <a:rPr lang="pt-BR" sz="4000" dirty="0"/>
              <a:t>. </a:t>
            </a:r>
            <a:r>
              <a:rPr lang="pt-BR" sz="4000" dirty="0" err="1"/>
              <a:t>Pellentesque</a:t>
            </a:r>
            <a:r>
              <a:rPr lang="pt-BR" sz="4000" dirty="0"/>
              <a:t> </a:t>
            </a:r>
            <a:r>
              <a:rPr lang="pt-BR" sz="4000" dirty="0" err="1"/>
              <a:t>tristique</a:t>
            </a:r>
            <a:r>
              <a:rPr lang="pt-BR" sz="4000" dirty="0"/>
              <a:t> </a:t>
            </a:r>
            <a:r>
              <a:rPr lang="pt-BR" sz="4000" dirty="0" err="1"/>
              <a:t>sollicitudin</a:t>
            </a:r>
            <a:r>
              <a:rPr lang="pt-BR" sz="4000" dirty="0"/>
              <a:t> </a:t>
            </a:r>
            <a:r>
              <a:rPr lang="pt-BR" sz="4000" dirty="0" err="1"/>
              <a:t>orci</a:t>
            </a:r>
            <a:r>
              <a:rPr lang="pt-BR" sz="4000" dirty="0"/>
              <a:t> </a:t>
            </a:r>
            <a:r>
              <a:rPr lang="pt-BR" sz="4000" dirty="0" err="1"/>
              <a:t>scelerisque</a:t>
            </a:r>
            <a:r>
              <a:rPr lang="pt-BR" sz="4000" dirty="0"/>
              <a:t> </a:t>
            </a:r>
            <a:r>
              <a:rPr lang="pt-BR" sz="4000" dirty="0" err="1"/>
              <a:t>convallis</a:t>
            </a:r>
            <a:r>
              <a:rPr lang="pt-BR" sz="4000" dirty="0"/>
              <a:t>. </a:t>
            </a:r>
            <a:r>
              <a:rPr lang="pt-BR" sz="4000" dirty="0" err="1"/>
              <a:t>Suspendisse</a:t>
            </a:r>
            <a:r>
              <a:rPr lang="pt-BR" sz="4000" dirty="0"/>
              <a:t> </a:t>
            </a:r>
            <a:r>
              <a:rPr lang="pt-BR" sz="4000" dirty="0" err="1"/>
              <a:t>potenti</a:t>
            </a:r>
            <a:r>
              <a:rPr lang="pt-BR" sz="4000" dirty="0"/>
              <a:t>. </a:t>
            </a:r>
            <a:r>
              <a:rPr lang="pt-BR" sz="4000" dirty="0" err="1"/>
              <a:t>Maecenas</a:t>
            </a:r>
            <a:r>
              <a:rPr lang="pt-BR" sz="4000" dirty="0"/>
              <a:t> tempus </a:t>
            </a:r>
            <a:r>
              <a:rPr lang="pt-BR" sz="4000" dirty="0" err="1"/>
              <a:t>convallis</a:t>
            </a:r>
            <a:r>
              <a:rPr lang="pt-BR" sz="4000" dirty="0"/>
              <a:t> </a:t>
            </a:r>
            <a:r>
              <a:rPr lang="pt-BR" sz="4000" dirty="0" err="1"/>
              <a:t>felis</a:t>
            </a:r>
            <a:r>
              <a:rPr lang="pt-BR" sz="4000" dirty="0"/>
              <a:t> </a:t>
            </a:r>
            <a:r>
              <a:rPr lang="pt-BR" sz="4000" dirty="0" err="1"/>
              <a:t>eget</a:t>
            </a:r>
            <a:r>
              <a:rPr lang="pt-BR" sz="4000" dirty="0"/>
              <a:t> </a:t>
            </a:r>
            <a:r>
              <a:rPr lang="pt-BR" sz="4000" dirty="0" err="1"/>
              <a:t>hendrerit</a:t>
            </a:r>
            <a:r>
              <a:rPr lang="pt-BR" sz="4000" dirty="0"/>
              <a:t>. </a:t>
            </a:r>
            <a:r>
              <a:rPr lang="pt-BR" sz="4000" dirty="0" err="1"/>
              <a:t>Nulla</a:t>
            </a:r>
            <a:r>
              <a:rPr lang="pt-BR" sz="4000" dirty="0"/>
              <a:t> </a:t>
            </a:r>
            <a:r>
              <a:rPr lang="pt-BR" sz="4000" dirty="0" err="1"/>
              <a:t>quam</a:t>
            </a:r>
            <a:r>
              <a:rPr lang="pt-BR" sz="4000" dirty="0"/>
              <a:t> massa, </a:t>
            </a:r>
            <a:r>
              <a:rPr lang="pt-BR" sz="4000" dirty="0" err="1"/>
              <a:t>maximus</a:t>
            </a:r>
            <a:r>
              <a:rPr lang="pt-BR" sz="4000" dirty="0"/>
              <a:t> ac </a:t>
            </a:r>
            <a:r>
              <a:rPr lang="pt-BR" sz="4000" dirty="0" err="1"/>
              <a:t>augue</a:t>
            </a:r>
            <a:r>
              <a:rPr lang="pt-BR" sz="4000" dirty="0"/>
              <a:t> </a:t>
            </a:r>
            <a:r>
              <a:rPr lang="pt-BR" sz="4000" dirty="0" err="1"/>
              <a:t>Vestibulum</a:t>
            </a:r>
            <a:r>
              <a:rPr lang="pt-BR" sz="4000" dirty="0"/>
              <a:t> ante ipsum </a:t>
            </a:r>
            <a:r>
              <a:rPr lang="pt-BR" sz="4000" dirty="0" err="1"/>
              <a:t>primis</a:t>
            </a:r>
            <a:r>
              <a:rPr lang="pt-BR" sz="4000" dirty="0"/>
              <a:t> in </a:t>
            </a:r>
            <a:r>
              <a:rPr lang="pt-BR" sz="4000" dirty="0" err="1"/>
              <a:t>faucibus</a:t>
            </a:r>
            <a:r>
              <a:rPr lang="pt-BR" sz="4000" dirty="0"/>
              <a:t> </a:t>
            </a:r>
            <a:r>
              <a:rPr lang="pt-BR" sz="4000" dirty="0" err="1"/>
              <a:t>orci</a:t>
            </a:r>
            <a:r>
              <a:rPr lang="pt-BR" sz="4000" dirty="0"/>
              <a:t> </a:t>
            </a:r>
            <a:r>
              <a:rPr lang="pt-BR" sz="4000" dirty="0" err="1"/>
              <a:t>luctus</a:t>
            </a:r>
            <a:r>
              <a:rPr lang="pt-BR" sz="4000" dirty="0"/>
              <a:t> et </a:t>
            </a:r>
            <a:r>
              <a:rPr lang="pt-BR" sz="4000" dirty="0" err="1"/>
              <a:t>ultrices</a:t>
            </a:r>
            <a:r>
              <a:rPr lang="pt-BR" sz="4000" dirty="0"/>
              <a:t> </a:t>
            </a:r>
            <a:r>
              <a:rPr lang="pt-BR" sz="4000" dirty="0" err="1"/>
              <a:t>posuere</a:t>
            </a:r>
            <a:r>
              <a:rPr lang="pt-BR" sz="4000" dirty="0"/>
              <a:t> </a:t>
            </a:r>
            <a:r>
              <a:rPr lang="pt-BR" sz="4000" dirty="0" err="1"/>
              <a:t>cubilia</a:t>
            </a:r>
            <a:r>
              <a:rPr lang="pt-BR" sz="4000" dirty="0"/>
              <a:t> </a:t>
            </a:r>
            <a:r>
              <a:rPr lang="pt-BR" sz="4000" dirty="0" err="1"/>
              <a:t>curae</a:t>
            </a:r>
            <a:r>
              <a:rPr lang="pt-BR" sz="4000" dirty="0"/>
              <a:t>; </a:t>
            </a:r>
            <a:r>
              <a:rPr lang="pt-BR" sz="4000" dirty="0" err="1"/>
              <a:t>Vivamus</a:t>
            </a:r>
            <a:r>
              <a:rPr lang="pt-BR" sz="4000" dirty="0"/>
              <a:t> </a:t>
            </a:r>
            <a:r>
              <a:rPr lang="pt-BR" sz="4000" dirty="0" err="1"/>
              <a:t>aliquam</a:t>
            </a:r>
            <a:r>
              <a:rPr lang="pt-BR" sz="4000" dirty="0"/>
              <a:t> </a:t>
            </a:r>
            <a:r>
              <a:rPr lang="pt-BR" sz="4000" dirty="0" err="1"/>
              <a:t>mauris</a:t>
            </a:r>
            <a:r>
              <a:rPr lang="pt-BR" sz="4000" dirty="0"/>
              <a:t> justo, </a:t>
            </a:r>
            <a:r>
              <a:rPr lang="pt-BR" sz="4000" dirty="0" err="1"/>
              <a:t>at</a:t>
            </a:r>
            <a:endParaRPr lang="pt-BR" sz="4000" dirty="0"/>
          </a:p>
          <a:p>
            <a:pPr algn="just"/>
            <a:endParaRPr lang="pt-BR" sz="4000" dirty="0"/>
          </a:p>
          <a:p>
            <a:pPr algn="just"/>
            <a:endParaRPr lang="pt-BR" sz="4000" dirty="0"/>
          </a:p>
          <a:p>
            <a:pPr algn="just"/>
            <a:endParaRPr lang="pt-BR" sz="4000" dirty="0"/>
          </a:p>
          <a:p>
            <a:pPr algn="just"/>
            <a:r>
              <a:rPr lang="pt-BR" sz="4000" dirty="0" err="1"/>
              <a:t>Aliquam</a:t>
            </a:r>
            <a:r>
              <a:rPr lang="pt-BR" sz="4000" dirty="0"/>
              <a:t> erat </a:t>
            </a:r>
            <a:r>
              <a:rPr lang="pt-BR" sz="4000" dirty="0" err="1"/>
              <a:t>volutpat</a:t>
            </a:r>
            <a:r>
              <a:rPr lang="pt-BR" sz="4000" dirty="0"/>
              <a:t>. </a:t>
            </a:r>
            <a:r>
              <a:rPr lang="pt-BR" sz="4000" dirty="0" err="1"/>
              <a:t>Pellentesque</a:t>
            </a:r>
            <a:r>
              <a:rPr lang="pt-BR" sz="4000" dirty="0"/>
              <a:t> </a:t>
            </a:r>
            <a:r>
              <a:rPr lang="pt-BR" sz="4000" dirty="0" err="1"/>
              <a:t>tristique</a:t>
            </a:r>
            <a:r>
              <a:rPr lang="pt-BR" sz="4000" dirty="0"/>
              <a:t> </a:t>
            </a:r>
            <a:r>
              <a:rPr lang="pt-BR" sz="4000" dirty="0" err="1"/>
              <a:t>sollicitudin</a:t>
            </a:r>
            <a:r>
              <a:rPr lang="pt-BR" sz="4000" dirty="0"/>
              <a:t> </a:t>
            </a:r>
            <a:r>
              <a:rPr lang="pt-BR" sz="4000" dirty="0" err="1"/>
              <a:t>orci</a:t>
            </a:r>
            <a:r>
              <a:rPr lang="pt-BR" sz="4000" dirty="0"/>
              <a:t> </a:t>
            </a:r>
            <a:r>
              <a:rPr lang="pt-BR" sz="4000" dirty="0" err="1"/>
              <a:t>scelerisque</a:t>
            </a:r>
            <a:r>
              <a:rPr lang="pt-BR" sz="4000" dirty="0"/>
              <a:t> </a:t>
            </a:r>
            <a:r>
              <a:rPr lang="pt-BR" sz="4000" dirty="0" err="1"/>
              <a:t>convallis</a:t>
            </a:r>
            <a:r>
              <a:rPr lang="pt-BR" sz="4000" dirty="0"/>
              <a:t>. </a:t>
            </a:r>
            <a:r>
              <a:rPr lang="pt-BR" sz="4000" dirty="0" err="1"/>
              <a:t>Suspendisse</a:t>
            </a:r>
            <a:r>
              <a:rPr lang="pt-BR" sz="4000" dirty="0"/>
              <a:t> </a:t>
            </a:r>
            <a:r>
              <a:rPr lang="pt-BR" sz="4000" dirty="0" err="1"/>
              <a:t>potenti</a:t>
            </a:r>
            <a:r>
              <a:rPr lang="pt-BR" sz="4000" dirty="0"/>
              <a:t>. </a:t>
            </a:r>
            <a:r>
              <a:rPr lang="pt-BR" sz="4000" dirty="0" err="1"/>
              <a:t>Maecenas</a:t>
            </a:r>
            <a:r>
              <a:rPr lang="pt-BR" sz="4000" dirty="0"/>
              <a:t> tempus </a:t>
            </a:r>
            <a:r>
              <a:rPr lang="pt-BR" sz="4000" dirty="0" err="1"/>
              <a:t>convallis</a:t>
            </a:r>
            <a:r>
              <a:rPr lang="pt-BR" sz="4000" dirty="0"/>
              <a:t> </a:t>
            </a:r>
            <a:r>
              <a:rPr lang="pt-BR" sz="4000" dirty="0" err="1"/>
              <a:t>felis</a:t>
            </a:r>
            <a:r>
              <a:rPr lang="pt-BR" sz="4000" dirty="0"/>
              <a:t> </a:t>
            </a:r>
            <a:r>
              <a:rPr lang="pt-BR" sz="4000" dirty="0" err="1"/>
              <a:t>eget</a:t>
            </a:r>
            <a:r>
              <a:rPr lang="pt-BR" sz="4000" dirty="0"/>
              <a:t> </a:t>
            </a:r>
            <a:r>
              <a:rPr lang="pt-BR" sz="4000" dirty="0" err="1"/>
              <a:t>hendrerit</a:t>
            </a:r>
            <a:r>
              <a:rPr lang="pt-BR" sz="4000" dirty="0"/>
              <a:t>. </a:t>
            </a:r>
            <a:r>
              <a:rPr lang="pt-BR" sz="4000" dirty="0" err="1"/>
              <a:t>Nulla</a:t>
            </a:r>
            <a:r>
              <a:rPr lang="pt-BR" sz="4000" dirty="0"/>
              <a:t> </a:t>
            </a:r>
            <a:r>
              <a:rPr lang="pt-BR" sz="4000" dirty="0" err="1"/>
              <a:t>quam</a:t>
            </a:r>
            <a:r>
              <a:rPr lang="pt-BR" sz="4000" dirty="0"/>
              <a:t> massa, </a:t>
            </a:r>
            <a:r>
              <a:rPr lang="pt-BR" sz="4000" dirty="0" err="1"/>
              <a:t>maximus</a:t>
            </a:r>
            <a:r>
              <a:rPr lang="pt-BR" sz="4000" dirty="0"/>
              <a:t> ac </a:t>
            </a:r>
            <a:r>
              <a:rPr lang="pt-BR" sz="4000" dirty="0" err="1"/>
              <a:t>augue</a:t>
            </a:r>
            <a:r>
              <a:rPr lang="pt-BR" sz="4000" dirty="0"/>
              <a:t> </a:t>
            </a:r>
            <a:r>
              <a:rPr lang="pt-BR" sz="4000" dirty="0" err="1"/>
              <a:t>Vestibulum</a:t>
            </a:r>
            <a:r>
              <a:rPr lang="pt-BR" sz="4000" dirty="0"/>
              <a:t> ante ipsum </a:t>
            </a:r>
            <a:r>
              <a:rPr lang="pt-BR" sz="4000" dirty="0" err="1"/>
              <a:t>primis</a:t>
            </a:r>
            <a:r>
              <a:rPr lang="pt-BR" sz="4000" dirty="0"/>
              <a:t> in </a:t>
            </a:r>
            <a:r>
              <a:rPr lang="pt-BR" sz="4000" dirty="0" err="1"/>
              <a:t>faucibus</a:t>
            </a:r>
            <a:r>
              <a:rPr lang="pt-BR" sz="4000" dirty="0"/>
              <a:t> </a:t>
            </a:r>
            <a:r>
              <a:rPr lang="pt-BR" sz="4000" dirty="0" err="1"/>
              <a:t>orci</a:t>
            </a:r>
            <a:r>
              <a:rPr lang="pt-BR" sz="4000" dirty="0"/>
              <a:t> </a:t>
            </a:r>
            <a:r>
              <a:rPr lang="pt-BR" sz="4000" dirty="0" err="1"/>
              <a:t>luctus</a:t>
            </a:r>
            <a:r>
              <a:rPr lang="pt-BR" sz="4000" dirty="0"/>
              <a:t> et </a:t>
            </a:r>
            <a:r>
              <a:rPr lang="pt-BR" sz="4000" dirty="0" err="1"/>
              <a:t>ultrices</a:t>
            </a:r>
            <a:r>
              <a:rPr lang="pt-BR" sz="4000" dirty="0"/>
              <a:t> </a:t>
            </a:r>
            <a:r>
              <a:rPr lang="pt-BR" sz="4000" dirty="0" err="1"/>
              <a:t>posuere</a:t>
            </a:r>
            <a:r>
              <a:rPr lang="pt-BR" sz="4000" dirty="0"/>
              <a:t> </a:t>
            </a:r>
            <a:r>
              <a:rPr lang="pt-BR" sz="4000" dirty="0" err="1"/>
              <a:t>cubilia</a:t>
            </a:r>
            <a:r>
              <a:rPr lang="pt-BR" sz="4000" dirty="0"/>
              <a:t> </a:t>
            </a:r>
            <a:r>
              <a:rPr lang="pt-BR" sz="4000" dirty="0" err="1"/>
              <a:t>curae</a:t>
            </a:r>
            <a:r>
              <a:rPr lang="pt-BR" sz="4000" dirty="0"/>
              <a:t>; </a:t>
            </a:r>
            <a:r>
              <a:rPr lang="pt-BR" sz="4000" dirty="0" err="1"/>
              <a:t>Vivamus</a:t>
            </a:r>
            <a:r>
              <a:rPr lang="pt-BR" sz="4000" dirty="0"/>
              <a:t> </a:t>
            </a:r>
            <a:r>
              <a:rPr lang="pt-BR" sz="4000" dirty="0" err="1"/>
              <a:t>aliquam</a:t>
            </a:r>
            <a:r>
              <a:rPr lang="pt-BR" sz="4000" dirty="0"/>
              <a:t> </a:t>
            </a:r>
            <a:r>
              <a:rPr lang="pt-BR" sz="4000" dirty="0" err="1"/>
              <a:t>mauris</a:t>
            </a:r>
            <a:r>
              <a:rPr lang="pt-BR" sz="4000" dirty="0"/>
              <a:t> justo, </a:t>
            </a:r>
            <a:r>
              <a:rPr lang="pt-BR" sz="4000" dirty="0" err="1"/>
              <a:t>at</a:t>
            </a:r>
            <a:endParaRPr lang="pt-BR" sz="4000" dirty="0"/>
          </a:p>
          <a:p>
            <a:pPr algn="just"/>
            <a:endParaRPr lang="pt-BR" sz="40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021DACD-306F-A242-BFB5-454948D5975E}"/>
              </a:ext>
            </a:extLst>
          </p:cNvPr>
          <p:cNvSpPr/>
          <p:nvPr/>
        </p:nvSpPr>
        <p:spPr>
          <a:xfrm>
            <a:off x="0" y="-148418"/>
            <a:ext cx="32399288" cy="5452436"/>
          </a:xfrm>
          <a:prstGeom prst="rect">
            <a:avLst/>
          </a:prstGeom>
          <a:solidFill>
            <a:srgbClr val="5E87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46F67AB-EBC7-6542-8564-A572CCAAC75D}"/>
              </a:ext>
            </a:extLst>
          </p:cNvPr>
          <p:cNvSpPr txBox="1"/>
          <p:nvPr/>
        </p:nvSpPr>
        <p:spPr>
          <a:xfrm>
            <a:off x="6076671" y="96872"/>
            <a:ext cx="20323897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0" b="1" dirty="0">
                <a:solidFill>
                  <a:schemeClr val="bg1"/>
                </a:solidFill>
              </a:rPr>
              <a:t>17th </a:t>
            </a:r>
            <a:r>
              <a:rPr lang="pt-BR" sz="11000" b="1" dirty="0" err="1">
                <a:solidFill>
                  <a:schemeClr val="bg1"/>
                </a:solidFill>
              </a:rPr>
              <a:t>Brazilian</a:t>
            </a:r>
            <a:r>
              <a:rPr lang="pt-BR" sz="11000" b="1" dirty="0">
                <a:solidFill>
                  <a:schemeClr val="bg1"/>
                </a:solidFill>
              </a:rPr>
              <a:t> Polymer </a:t>
            </a:r>
            <a:r>
              <a:rPr lang="pt-BR" sz="11000" b="1" dirty="0" err="1">
                <a:solidFill>
                  <a:schemeClr val="bg1"/>
                </a:solidFill>
              </a:rPr>
              <a:t>Conference</a:t>
            </a:r>
            <a:endParaRPr lang="pt-BR" sz="11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68501E3-ED30-6C42-9CA0-AD505BC05AA0}"/>
              </a:ext>
            </a:extLst>
          </p:cNvPr>
          <p:cNvSpPr/>
          <p:nvPr/>
        </p:nvSpPr>
        <p:spPr>
          <a:xfrm>
            <a:off x="0" y="5304018"/>
            <a:ext cx="32399288" cy="707886"/>
          </a:xfrm>
          <a:prstGeom prst="rect">
            <a:avLst/>
          </a:prstGeom>
          <a:solidFill>
            <a:srgbClr val="3F5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2CC00FF8-BB92-4E3D-AFC7-2717855AE770}"/>
              </a:ext>
            </a:extLst>
          </p:cNvPr>
          <p:cNvSpPr txBox="1"/>
          <p:nvPr/>
        </p:nvSpPr>
        <p:spPr>
          <a:xfrm>
            <a:off x="1393618" y="12067955"/>
            <a:ext cx="14310468" cy="30405820"/>
          </a:xfrm>
          <a:prstGeom prst="rect">
            <a:avLst/>
          </a:prstGeom>
          <a:noFill/>
        </p:spPr>
        <p:txBody>
          <a:bodyPr wrap="square" lIns="360000" rIns="360000" numCol="1" spcCol="360000" rtlCol="0">
            <a:noAutofit/>
          </a:bodyPr>
          <a:lstStyle/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sz="4000" dirty="0"/>
          </a:p>
          <a:p>
            <a:pPr algn="just"/>
            <a:r>
              <a:rPr lang="pt-BR" sz="4000" dirty="0" err="1"/>
              <a:t>Lorem</a:t>
            </a:r>
            <a:r>
              <a:rPr lang="pt-BR" sz="4000" dirty="0"/>
              <a:t> ipsum </a:t>
            </a:r>
            <a:r>
              <a:rPr lang="pt-BR" sz="4000" dirty="0" err="1"/>
              <a:t>dolor</a:t>
            </a:r>
            <a:r>
              <a:rPr lang="pt-BR" sz="4000" dirty="0"/>
              <a:t> </a:t>
            </a:r>
            <a:r>
              <a:rPr lang="pt-BR" sz="4000" dirty="0" err="1"/>
              <a:t>sit</a:t>
            </a:r>
            <a:r>
              <a:rPr lang="pt-BR" sz="4000" dirty="0"/>
              <a:t> </a:t>
            </a:r>
            <a:r>
              <a:rPr lang="pt-BR" sz="4000" dirty="0" err="1"/>
              <a:t>amet</a:t>
            </a:r>
            <a:r>
              <a:rPr lang="pt-BR" sz="4000" dirty="0"/>
              <a:t>, </a:t>
            </a:r>
            <a:r>
              <a:rPr lang="pt-BR" sz="4000" dirty="0" err="1"/>
              <a:t>consectetur</a:t>
            </a:r>
            <a:r>
              <a:rPr lang="pt-BR" sz="4000" dirty="0"/>
              <a:t> </a:t>
            </a:r>
            <a:r>
              <a:rPr lang="pt-BR" sz="4000" dirty="0" err="1"/>
              <a:t>adipiscing</a:t>
            </a:r>
            <a:r>
              <a:rPr lang="pt-BR" sz="4000" dirty="0"/>
              <a:t> </a:t>
            </a:r>
            <a:r>
              <a:rPr lang="pt-BR" sz="4000" dirty="0" err="1"/>
              <a:t>elit</a:t>
            </a:r>
            <a:r>
              <a:rPr lang="pt-BR" sz="4000" dirty="0"/>
              <a:t>. </a:t>
            </a:r>
            <a:r>
              <a:rPr lang="pt-BR" sz="4000" dirty="0" err="1"/>
              <a:t>Phasellus</a:t>
            </a:r>
            <a:r>
              <a:rPr lang="pt-BR" sz="4000" dirty="0"/>
              <a:t> </a:t>
            </a:r>
            <a:r>
              <a:rPr lang="pt-BR" sz="4000" dirty="0" err="1"/>
              <a:t>nec</a:t>
            </a:r>
            <a:r>
              <a:rPr lang="pt-BR" sz="4000" dirty="0"/>
              <a:t> </a:t>
            </a:r>
            <a:r>
              <a:rPr lang="pt-BR" sz="4000" dirty="0" err="1"/>
              <a:t>tincidunt</a:t>
            </a:r>
            <a:r>
              <a:rPr lang="pt-BR" sz="4000" dirty="0"/>
              <a:t> </a:t>
            </a:r>
            <a:r>
              <a:rPr lang="pt-BR" sz="4000" dirty="0" err="1"/>
              <a:t>nisl</a:t>
            </a:r>
            <a:r>
              <a:rPr lang="pt-BR" sz="4000" dirty="0"/>
              <a:t>. </a:t>
            </a:r>
            <a:r>
              <a:rPr lang="pt-BR" sz="4000" dirty="0" err="1"/>
              <a:t>Nulla</a:t>
            </a:r>
            <a:r>
              <a:rPr lang="pt-BR" sz="4000" dirty="0"/>
              <a:t> </a:t>
            </a:r>
            <a:r>
              <a:rPr lang="pt-BR" sz="4000" dirty="0" err="1"/>
              <a:t>nec</a:t>
            </a:r>
            <a:r>
              <a:rPr lang="pt-BR" sz="4000" dirty="0"/>
              <a:t> </a:t>
            </a:r>
            <a:r>
              <a:rPr lang="pt-BR" sz="4000" dirty="0" err="1"/>
              <a:t>odio</a:t>
            </a:r>
            <a:r>
              <a:rPr lang="pt-BR" sz="4000" dirty="0"/>
              <a:t> quis </a:t>
            </a:r>
            <a:r>
              <a:rPr lang="pt-BR" sz="4000" dirty="0" err="1"/>
              <a:t>elit</a:t>
            </a:r>
            <a:r>
              <a:rPr lang="pt-BR" sz="4000" dirty="0"/>
              <a:t> </a:t>
            </a:r>
            <a:r>
              <a:rPr lang="pt-BR" sz="4000" dirty="0" err="1"/>
              <a:t>vestibulum</a:t>
            </a:r>
            <a:r>
              <a:rPr lang="pt-BR" sz="4000" dirty="0"/>
              <a:t> </a:t>
            </a:r>
            <a:r>
              <a:rPr lang="pt-BR" sz="4000" dirty="0" err="1"/>
              <a:t>laoreet</a:t>
            </a:r>
            <a:r>
              <a:rPr lang="pt-BR" sz="4000" dirty="0"/>
              <a:t> a </a:t>
            </a:r>
            <a:r>
              <a:rPr lang="pt-BR" sz="4000" dirty="0" err="1"/>
              <a:t>bibendum</a:t>
            </a:r>
            <a:r>
              <a:rPr lang="pt-BR" sz="4000" dirty="0"/>
              <a:t> </a:t>
            </a:r>
            <a:r>
              <a:rPr lang="pt-BR" sz="4000" dirty="0" err="1"/>
              <a:t>nisl</a:t>
            </a:r>
            <a:r>
              <a:rPr lang="pt-BR" sz="4000" dirty="0"/>
              <a:t>. </a:t>
            </a:r>
            <a:r>
              <a:rPr lang="pt-BR" sz="4000" dirty="0" err="1"/>
              <a:t>Vestibulum</a:t>
            </a:r>
            <a:r>
              <a:rPr lang="pt-BR" sz="4000" dirty="0"/>
              <a:t> </a:t>
            </a:r>
            <a:r>
              <a:rPr lang="pt-BR" sz="4000" dirty="0" err="1"/>
              <a:t>tincidunt</a:t>
            </a:r>
            <a:r>
              <a:rPr lang="pt-BR" sz="4000" dirty="0"/>
              <a:t> </a:t>
            </a:r>
            <a:r>
              <a:rPr lang="pt-BR" sz="4000" dirty="0" err="1"/>
              <a:t>velit</a:t>
            </a:r>
            <a:r>
              <a:rPr lang="pt-BR" sz="4000" dirty="0"/>
              <a:t> </a:t>
            </a:r>
            <a:r>
              <a:rPr lang="pt-BR" sz="4000" dirty="0" err="1"/>
              <a:t>odio</a:t>
            </a:r>
            <a:r>
              <a:rPr lang="pt-BR" sz="4000" dirty="0"/>
              <a:t>, </a:t>
            </a:r>
            <a:r>
              <a:rPr lang="pt-BR" sz="4000" dirty="0" err="1"/>
              <a:t>eget</a:t>
            </a:r>
            <a:r>
              <a:rPr lang="pt-BR" sz="4000" dirty="0"/>
              <a:t> </a:t>
            </a:r>
            <a:r>
              <a:rPr lang="pt-BR" sz="4000" dirty="0" err="1"/>
              <a:t>fringilla</a:t>
            </a:r>
            <a:r>
              <a:rPr lang="pt-BR" sz="4000" dirty="0"/>
              <a:t> </a:t>
            </a:r>
            <a:r>
              <a:rPr lang="pt-BR" sz="4000" dirty="0" err="1"/>
              <a:t>ligula</a:t>
            </a:r>
            <a:r>
              <a:rPr lang="pt-BR" sz="4000" dirty="0"/>
              <a:t> </a:t>
            </a:r>
            <a:r>
              <a:rPr lang="pt-BR" sz="4000" dirty="0" err="1"/>
              <a:t>auctor</a:t>
            </a:r>
            <a:r>
              <a:rPr lang="pt-BR" sz="4000" dirty="0"/>
              <a:t> ut. Ut vitae </a:t>
            </a:r>
            <a:r>
              <a:rPr lang="pt-BR" sz="4000" dirty="0" err="1"/>
              <a:t>posuere</a:t>
            </a:r>
            <a:r>
              <a:rPr lang="pt-BR" sz="4000" dirty="0"/>
              <a:t> </a:t>
            </a:r>
            <a:r>
              <a:rPr lang="pt-BR" sz="4000" dirty="0" err="1"/>
              <a:t>arcu</a:t>
            </a:r>
            <a:r>
              <a:rPr lang="pt-BR" sz="4000" dirty="0"/>
              <a:t>. </a:t>
            </a:r>
            <a:r>
              <a:rPr lang="pt-BR" sz="4000" dirty="0" err="1"/>
              <a:t>Maecenas</a:t>
            </a:r>
            <a:r>
              <a:rPr lang="pt-BR" sz="4000" dirty="0"/>
              <a:t> ut </a:t>
            </a:r>
            <a:r>
              <a:rPr lang="pt-BR" sz="4000" dirty="0" err="1"/>
              <a:t>finibus</a:t>
            </a:r>
            <a:r>
              <a:rPr lang="pt-BR" sz="4000" dirty="0"/>
              <a:t> mi. </a:t>
            </a:r>
            <a:r>
              <a:rPr lang="pt-BR" sz="4000" dirty="0" err="1"/>
              <a:t>Vestibulum</a:t>
            </a:r>
            <a:r>
              <a:rPr lang="pt-BR" sz="4000" dirty="0"/>
              <a:t> ante ipsum </a:t>
            </a:r>
            <a:r>
              <a:rPr lang="pt-BR" sz="4000" dirty="0" err="1"/>
              <a:t>primis</a:t>
            </a:r>
            <a:r>
              <a:rPr lang="pt-BR" sz="4000" dirty="0"/>
              <a:t> in </a:t>
            </a:r>
            <a:r>
              <a:rPr lang="pt-BR" sz="4000" dirty="0" err="1"/>
              <a:t>faucibus</a:t>
            </a:r>
            <a:r>
              <a:rPr lang="pt-BR" sz="4000" dirty="0"/>
              <a:t> </a:t>
            </a:r>
            <a:r>
              <a:rPr lang="pt-BR" sz="4000" dirty="0" err="1"/>
              <a:t>orci</a:t>
            </a:r>
            <a:r>
              <a:rPr lang="pt-BR" sz="4000" dirty="0"/>
              <a:t> </a:t>
            </a:r>
            <a:r>
              <a:rPr lang="pt-BR" sz="4000" dirty="0" err="1"/>
              <a:t>luctus</a:t>
            </a:r>
            <a:r>
              <a:rPr lang="pt-BR" sz="4000" dirty="0"/>
              <a:t> et </a:t>
            </a:r>
            <a:r>
              <a:rPr lang="pt-BR" sz="4000" dirty="0" err="1"/>
              <a:t>ultrices</a:t>
            </a:r>
            <a:r>
              <a:rPr lang="pt-BR" sz="4000" dirty="0"/>
              <a:t> </a:t>
            </a:r>
            <a:r>
              <a:rPr lang="pt-BR" sz="4000" dirty="0" err="1"/>
              <a:t>posuere</a:t>
            </a:r>
            <a:r>
              <a:rPr lang="pt-BR" sz="4000" dirty="0"/>
              <a:t> </a:t>
            </a:r>
            <a:r>
              <a:rPr lang="pt-BR" sz="4000" dirty="0" err="1"/>
              <a:t>cubilia</a:t>
            </a:r>
            <a:r>
              <a:rPr lang="pt-BR" sz="4000" dirty="0"/>
              <a:t> </a:t>
            </a:r>
            <a:r>
              <a:rPr lang="pt-BR" sz="4000" dirty="0" err="1"/>
              <a:t>curae</a:t>
            </a:r>
            <a:r>
              <a:rPr lang="pt-BR" sz="4000" dirty="0"/>
              <a:t>; </a:t>
            </a:r>
            <a:r>
              <a:rPr lang="pt-BR" sz="4000" dirty="0" err="1"/>
              <a:t>Maecenas</a:t>
            </a:r>
            <a:r>
              <a:rPr lang="pt-BR" sz="4000" dirty="0"/>
              <a:t> </a:t>
            </a:r>
            <a:r>
              <a:rPr lang="pt-BR" sz="4000" dirty="0" err="1"/>
              <a:t>laoreet</a:t>
            </a:r>
            <a:r>
              <a:rPr lang="pt-BR" sz="4000" dirty="0"/>
              <a:t> </a:t>
            </a:r>
            <a:r>
              <a:rPr lang="pt-BR" sz="4000" dirty="0" err="1"/>
              <a:t>sit</a:t>
            </a:r>
            <a:r>
              <a:rPr lang="pt-BR" sz="4000" dirty="0"/>
              <a:t> </a:t>
            </a:r>
            <a:r>
              <a:rPr lang="pt-BR" sz="4000" dirty="0" err="1"/>
              <a:t>amet</a:t>
            </a:r>
            <a:r>
              <a:rPr lang="pt-BR" sz="4000" dirty="0"/>
              <a:t> </a:t>
            </a:r>
            <a:r>
              <a:rPr lang="pt-BR" sz="4000" dirty="0" err="1"/>
              <a:t>arcu</a:t>
            </a:r>
            <a:r>
              <a:rPr lang="pt-BR" sz="4000" dirty="0"/>
              <a:t> </a:t>
            </a:r>
            <a:r>
              <a:rPr lang="pt-BR" sz="4000" dirty="0" err="1"/>
              <a:t>nec</a:t>
            </a:r>
            <a:r>
              <a:rPr lang="pt-BR" sz="4000" dirty="0"/>
              <a:t> </a:t>
            </a:r>
            <a:r>
              <a:rPr lang="pt-BR" sz="4000" dirty="0" err="1"/>
              <a:t>rutrum</a:t>
            </a:r>
            <a:r>
              <a:rPr lang="pt-BR" sz="4000" dirty="0"/>
              <a:t>. </a:t>
            </a:r>
            <a:r>
              <a:rPr lang="pt-BR" sz="4000" dirty="0" err="1"/>
              <a:t>Pellentesque</a:t>
            </a:r>
            <a:r>
              <a:rPr lang="pt-BR" sz="4000" dirty="0"/>
              <a:t> </a:t>
            </a:r>
            <a:r>
              <a:rPr lang="pt-BR" sz="4000" dirty="0" err="1"/>
              <a:t>vulputate</a:t>
            </a:r>
            <a:r>
              <a:rPr lang="pt-BR" sz="4000" dirty="0"/>
              <a:t> </a:t>
            </a:r>
            <a:r>
              <a:rPr lang="pt-BR" sz="4000" dirty="0" err="1"/>
              <a:t>feugiat</a:t>
            </a:r>
            <a:r>
              <a:rPr lang="pt-BR" sz="4000" dirty="0"/>
              <a:t> </a:t>
            </a:r>
            <a:r>
              <a:rPr lang="pt-BR" sz="4000" dirty="0" err="1"/>
              <a:t>mollis</a:t>
            </a:r>
            <a:r>
              <a:rPr lang="pt-BR" sz="4000" dirty="0"/>
              <a:t>. </a:t>
            </a:r>
            <a:r>
              <a:rPr lang="pt-BR" sz="4000" dirty="0" err="1"/>
              <a:t>Curabitur</a:t>
            </a:r>
            <a:r>
              <a:rPr lang="pt-BR" sz="4000" dirty="0"/>
              <a:t> ac </a:t>
            </a:r>
            <a:r>
              <a:rPr lang="pt-BR" sz="4000" dirty="0" err="1"/>
              <a:t>leo</a:t>
            </a:r>
            <a:r>
              <a:rPr lang="pt-BR" sz="4000" dirty="0"/>
              <a:t> </a:t>
            </a:r>
            <a:r>
              <a:rPr lang="pt-BR" sz="4000" dirty="0" err="1"/>
              <a:t>risus</a:t>
            </a:r>
            <a:r>
              <a:rPr lang="pt-BR" sz="4000" dirty="0"/>
              <a:t>. In urna magna, </a:t>
            </a:r>
            <a:r>
              <a:rPr lang="pt-BR" sz="4000" dirty="0" err="1"/>
              <a:t>commodo</a:t>
            </a:r>
            <a:r>
              <a:rPr lang="pt-BR" sz="4000" dirty="0"/>
              <a:t> ac </a:t>
            </a:r>
            <a:r>
              <a:rPr lang="pt-BR" sz="4000" dirty="0" err="1"/>
              <a:t>dui</a:t>
            </a:r>
            <a:r>
              <a:rPr lang="pt-BR" sz="4000" dirty="0"/>
              <a:t> </a:t>
            </a:r>
            <a:r>
              <a:rPr lang="pt-BR" sz="4000" dirty="0" err="1"/>
              <a:t>at</a:t>
            </a:r>
            <a:r>
              <a:rPr lang="pt-BR" sz="4000" dirty="0"/>
              <a:t>, </a:t>
            </a:r>
            <a:r>
              <a:rPr lang="pt-BR" sz="4000" dirty="0" err="1"/>
              <a:t>venenatis</a:t>
            </a:r>
            <a:r>
              <a:rPr lang="pt-BR" sz="4000" dirty="0"/>
              <a:t> </a:t>
            </a:r>
            <a:r>
              <a:rPr lang="pt-BR" sz="4000" dirty="0" err="1"/>
              <a:t>vestibulum</a:t>
            </a:r>
            <a:r>
              <a:rPr lang="pt-BR" sz="4000" dirty="0"/>
              <a:t> </a:t>
            </a:r>
            <a:r>
              <a:rPr lang="pt-BR" sz="4000" dirty="0" err="1"/>
              <a:t>arcu</a:t>
            </a:r>
            <a:r>
              <a:rPr lang="pt-BR" sz="4000" dirty="0"/>
              <a:t>. Ut </a:t>
            </a:r>
            <a:r>
              <a:rPr lang="pt-BR" sz="4000" dirty="0" err="1"/>
              <a:t>vestibulum</a:t>
            </a:r>
            <a:r>
              <a:rPr lang="pt-BR" sz="4000" dirty="0"/>
              <a:t>, mi </a:t>
            </a:r>
            <a:r>
              <a:rPr lang="pt-BR" sz="4000" dirty="0" err="1"/>
              <a:t>sit</a:t>
            </a:r>
            <a:r>
              <a:rPr lang="pt-BR" sz="4000" dirty="0"/>
              <a:t> </a:t>
            </a:r>
            <a:r>
              <a:rPr lang="pt-BR" sz="4000" dirty="0" err="1"/>
              <a:t>amet</a:t>
            </a:r>
            <a:r>
              <a:rPr lang="pt-BR" sz="4000" dirty="0"/>
              <a:t> </a:t>
            </a:r>
            <a:r>
              <a:rPr lang="pt-BR" sz="4000" dirty="0" err="1"/>
              <a:t>ornare</a:t>
            </a:r>
            <a:r>
              <a:rPr lang="pt-BR" sz="4000" dirty="0"/>
              <a:t> </a:t>
            </a:r>
            <a:r>
              <a:rPr lang="pt-BR" sz="4000" dirty="0" err="1"/>
              <a:t>condimentum</a:t>
            </a:r>
            <a:r>
              <a:rPr lang="pt-BR" sz="4000" dirty="0"/>
              <a:t>, </a:t>
            </a:r>
            <a:r>
              <a:rPr lang="pt-BR" sz="4000" dirty="0" err="1"/>
              <a:t>leo</a:t>
            </a:r>
            <a:r>
              <a:rPr lang="pt-BR" sz="4000" dirty="0"/>
              <a:t> </a:t>
            </a:r>
            <a:r>
              <a:rPr lang="pt-BR" sz="4000" dirty="0" err="1"/>
              <a:t>nisl</a:t>
            </a:r>
            <a:r>
              <a:rPr lang="pt-BR" sz="4000" dirty="0"/>
              <a:t> </a:t>
            </a:r>
            <a:r>
              <a:rPr lang="pt-BR" sz="4000" dirty="0" err="1"/>
              <a:t>vulputate</a:t>
            </a:r>
            <a:r>
              <a:rPr lang="pt-BR" sz="4000" dirty="0"/>
              <a:t> nunc, </a:t>
            </a:r>
            <a:r>
              <a:rPr lang="pt-BR" sz="4000" dirty="0" err="1"/>
              <a:t>nec</a:t>
            </a:r>
            <a:r>
              <a:rPr lang="pt-BR" sz="4000" dirty="0"/>
              <a:t> </a:t>
            </a:r>
            <a:r>
              <a:rPr lang="pt-BR" sz="4000" dirty="0" err="1"/>
              <a:t>dictum</a:t>
            </a:r>
            <a:r>
              <a:rPr lang="pt-BR" sz="4000" dirty="0"/>
              <a:t> urna </a:t>
            </a:r>
            <a:r>
              <a:rPr lang="pt-BR" sz="4000" dirty="0" err="1"/>
              <a:t>dui</a:t>
            </a:r>
            <a:r>
              <a:rPr lang="pt-BR" sz="4000" dirty="0"/>
              <a:t> ut </a:t>
            </a:r>
            <a:r>
              <a:rPr lang="pt-BR" sz="4000" dirty="0" err="1"/>
              <a:t>felis</a:t>
            </a:r>
            <a:r>
              <a:rPr lang="pt-BR" sz="4000" dirty="0"/>
              <a:t>. </a:t>
            </a:r>
          </a:p>
          <a:p>
            <a:pPr algn="just"/>
            <a:r>
              <a:rPr lang="pt-BR" sz="4000" dirty="0" err="1"/>
              <a:t>Praesent</a:t>
            </a:r>
            <a:r>
              <a:rPr lang="pt-BR" sz="4000" dirty="0"/>
              <a:t> a </a:t>
            </a:r>
            <a:r>
              <a:rPr lang="pt-BR" sz="4000" dirty="0" err="1"/>
              <a:t>dui</a:t>
            </a:r>
            <a:r>
              <a:rPr lang="pt-BR" sz="4000" dirty="0"/>
              <a:t> </a:t>
            </a:r>
            <a:r>
              <a:rPr lang="pt-BR" sz="4000" dirty="0" err="1"/>
              <a:t>nibh</a:t>
            </a:r>
            <a:r>
              <a:rPr lang="pt-BR" sz="4000" dirty="0"/>
              <a:t>. </a:t>
            </a:r>
            <a:r>
              <a:rPr lang="pt-BR" sz="4000" dirty="0" err="1"/>
              <a:t>Quisque</a:t>
            </a:r>
            <a:r>
              <a:rPr lang="pt-BR" sz="4000" dirty="0"/>
              <a:t> </a:t>
            </a:r>
            <a:r>
              <a:rPr lang="pt-BR" sz="4000" dirty="0" err="1"/>
              <a:t>nibh</a:t>
            </a:r>
            <a:r>
              <a:rPr lang="pt-BR" sz="4000" dirty="0"/>
              <a:t> </a:t>
            </a:r>
            <a:r>
              <a:rPr lang="pt-BR" sz="4000" dirty="0" err="1"/>
              <a:t>tortor</a:t>
            </a:r>
            <a:r>
              <a:rPr lang="pt-BR" sz="4000" dirty="0"/>
              <a:t>, </a:t>
            </a:r>
            <a:r>
              <a:rPr lang="pt-BR" sz="4000" dirty="0" err="1"/>
              <a:t>varius</a:t>
            </a:r>
            <a:r>
              <a:rPr lang="pt-BR" sz="4000" dirty="0"/>
              <a:t> </a:t>
            </a:r>
            <a:r>
              <a:rPr lang="pt-BR" sz="4000" dirty="0" err="1"/>
              <a:t>nec</a:t>
            </a:r>
            <a:r>
              <a:rPr lang="pt-BR" sz="4000" dirty="0"/>
              <a:t> </a:t>
            </a:r>
            <a:r>
              <a:rPr lang="pt-BR" sz="4000" dirty="0" err="1"/>
              <a:t>ex</a:t>
            </a:r>
            <a:r>
              <a:rPr lang="pt-BR" sz="4000" dirty="0"/>
              <a:t> non, </a:t>
            </a:r>
            <a:r>
              <a:rPr lang="pt-BR" sz="4000" dirty="0" err="1"/>
              <a:t>rutrum</a:t>
            </a:r>
            <a:r>
              <a:rPr lang="pt-BR" sz="4000" dirty="0"/>
              <a:t> </a:t>
            </a:r>
            <a:r>
              <a:rPr lang="pt-BR" sz="4000" dirty="0" err="1"/>
              <a:t>facilisis</a:t>
            </a:r>
            <a:r>
              <a:rPr lang="pt-BR" sz="4000" dirty="0"/>
              <a:t> </a:t>
            </a:r>
            <a:r>
              <a:rPr lang="pt-BR" sz="4000" dirty="0" err="1"/>
              <a:t>augue</a:t>
            </a:r>
            <a:r>
              <a:rPr lang="pt-BR" sz="4000" dirty="0"/>
              <a:t>. </a:t>
            </a:r>
            <a:r>
              <a:rPr lang="pt-BR" sz="4000" dirty="0" err="1"/>
              <a:t>Integer</a:t>
            </a:r>
            <a:r>
              <a:rPr lang="pt-BR" sz="4000" dirty="0"/>
              <a:t> </a:t>
            </a:r>
            <a:r>
              <a:rPr lang="pt-BR" sz="4000" dirty="0" err="1"/>
              <a:t>tincidunt</a:t>
            </a:r>
            <a:r>
              <a:rPr lang="pt-BR" sz="4000" dirty="0"/>
              <a:t> </a:t>
            </a:r>
            <a:r>
              <a:rPr lang="pt-BR" sz="4000" dirty="0" err="1"/>
              <a:t>varius</a:t>
            </a:r>
            <a:r>
              <a:rPr lang="pt-BR" sz="4000" dirty="0"/>
              <a:t> </a:t>
            </a:r>
            <a:r>
              <a:rPr lang="pt-BR" sz="4000" dirty="0" err="1"/>
              <a:t>nulla</a:t>
            </a:r>
            <a:r>
              <a:rPr lang="pt-BR" sz="4000" dirty="0"/>
              <a:t>, </a:t>
            </a:r>
            <a:r>
              <a:rPr lang="pt-BR" sz="4000" dirty="0" err="1"/>
              <a:t>vehicula</a:t>
            </a:r>
            <a:r>
              <a:rPr lang="pt-BR" sz="4000" dirty="0"/>
              <a:t> </a:t>
            </a:r>
            <a:r>
              <a:rPr lang="pt-BR" sz="4000" dirty="0" err="1"/>
              <a:t>ultrices</a:t>
            </a:r>
            <a:r>
              <a:rPr lang="pt-BR" sz="4000" dirty="0"/>
              <a:t> </a:t>
            </a:r>
            <a:r>
              <a:rPr lang="pt-BR" sz="4000" dirty="0" err="1"/>
              <a:t>lacus</a:t>
            </a:r>
            <a:r>
              <a:rPr lang="pt-BR" sz="4000" dirty="0"/>
              <a:t> </a:t>
            </a:r>
            <a:r>
              <a:rPr lang="pt-BR" sz="4000" dirty="0" err="1"/>
              <a:t>viverra</a:t>
            </a:r>
            <a:r>
              <a:rPr lang="pt-BR" sz="4000" dirty="0"/>
              <a:t> non. Etiam </a:t>
            </a:r>
            <a:r>
              <a:rPr lang="pt-BR" sz="4000" dirty="0" err="1"/>
              <a:t>finibus</a:t>
            </a:r>
            <a:r>
              <a:rPr lang="pt-BR" sz="4000" dirty="0"/>
              <a:t> nunc a </a:t>
            </a:r>
            <a:r>
              <a:rPr lang="pt-BR" sz="4000" dirty="0" err="1"/>
              <a:t>vehicula</a:t>
            </a:r>
            <a:r>
              <a:rPr lang="pt-BR" sz="4000" dirty="0"/>
              <a:t> </a:t>
            </a:r>
            <a:r>
              <a:rPr lang="pt-BR" sz="4000" dirty="0" err="1"/>
              <a:t>iaculis</a:t>
            </a:r>
            <a:r>
              <a:rPr lang="pt-BR" sz="4000" dirty="0"/>
              <a:t>. </a:t>
            </a:r>
            <a:r>
              <a:rPr lang="pt-BR" sz="4000" dirty="0" err="1"/>
              <a:t>Suspendisse</a:t>
            </a:r>
            <a:r>
              <a:rPr lang="pt-BR" sz="4000" dirty="0"/>
              <a:t> </a:t>
            </a:r>
            <a:r>
              <a:rPr lang="pt-BR" sz="4000" dirty="0" err="1"/>
              <a:t>rutrum</a:t>
            </a:r>
            <a:r>
              <a:rPr lang="pt-BR" sz="4000" dirty="0"/>
              <a:t> </a:t>
            </a:r>
            <a:r>
              <a:rPr lang="pt-BR" sz="4000" dirty="0" err="1"/>
              <a:t>lectus</a:t>
            </a:r>
            <a:r>
              <a:rPr lang="pt-BR" sz="4000" dirty="0"/>
              <a:t> sem, non </a:t>
            </a:r>
            <a:r>
              <a:rPr lang="pt-BR" sz="4000" dirty="0" err="1"/>
              <a:t>feugiat</a:t>
            </a:r>
            <a:r>
              <a:rPr lang="pt-BR" sz="4000" dirty="0"/>
              <a:t> </a:t>
            </a:r>
            <a:r>
              <a:rPr lang="pt-BR" sz="4000" dirty="0" err="1"/>
              <a:t>velit</a:t>
            </a:r>
            <a:r>
              <a:rPr lang="pt-BR" sz="4000" dirty="0"/>
              <a:t> </a:t>
            </a:r>
            <a:r>
              <a:rPr lang="pt-BR" sz="4000" dirty="0" err="1"/>
              <a:t>malesuada</a:t>
            </a:r>
            <a:r>
              <a:rPr lang="pt-BR" sz="4000" dirty="0"/>
              <a:t> vitae. </a:t>
            </a:r>
            <a:r>
              <a:rPr lang="pt-BR" sz="4000" dirty="0" err="1"/>
              <a:t>Vestibulum</a:t>
            </a:r>
            <a:r>
              <a:rPr lang="pt-BR" sz="4000" dirty="0"/>
              <a:t> porta </a:t>
            </a:r>
            <a:r>
              <a:rPr lang="pt-BR" sz="4000" dirty="0" err="1"/>
              <a:t>lorem</a:t>
            </a:r>
            <a:r>
              <a:rPr lang="pt-BR" sz="4000" dirty="0"/>
              <a:t> in </a:t>
            </a:r>
            <a:r>
              <a:rPr lang="pt-BR" sz="4000" dirty="0" err="1"/>
              <a:t>augue</a:t>
            </a:r>
            <a:r>
              <a:rPr lang="pt-BR" sz="4000" dirty="0"/>
              <a:t> </a:t>
            </a:r>
            <a:r>
              <a:rPr lang="pt-BR" sz="4000" dirty="0" err="1"/>
              <a:t>molestie</a:t>
            </a:r>
            <a:r>
              <a:rPr lang="pt-BR" sz="4000" dirty="0"/>
              <a:t> </a:t>
            </a:r>
            <a:r>
              <a:rPr lang="pt-BR" sz="4000" dirty="0" err="1"/>
              <a:t>euismod</a:t>
            </a:r>
            <a:r>
              <a:rPr lang="pt-BR" sz="4000" dirty="0"/>
              <a:t> non quis </a:t>
            </a:r>
            <a:r>
              <a:rPr lang="pt-BR" sz="4000" dirty="0" err="1"/>
              <a:t>sapien</a:t>
            </a:r>
            <a:r>
              <a:rPr lang="pt-BR" sz="4000" dirty="0"/>
              <a:t>. </a:t>
            </a:r>
            <a:r>
              <a:rPr lang="pt-BR" sz="4000" dirty="0" err="1"/>
              <a:t>Donec</a:t>
            </a:r>
            <a:r>
              <a:rPr lang="pt-BR" sz="4000" dirty="0"/>
              <a:t> ac </a:t>
            </a:r>
            <a:r>
              <a:rPr lang="pt-BR" sz="4000" dirty="0" err="1"/>
              <a:t>nibh</a:t>
            </a:r>
            <a:r>
              <a:rPr lang="pt-BR" sz="4000" dirty="0"/>
              <a:t> </a:t>
            </a:r>
            <a:r>
              <a:rPr lang="pt-BR" sz="4000" dirty="0" err="1"/>
              <a:t>volutpat</a:t>
            </a:r>
            <a:r>
              <a:rPr lang="pt-BR" sz="4000" dirty="0"/>
              <a:t>, </a:t>
            </a:r>
            <a:r>
              <a:rPr lang="pt-BR" sz="4000" dirty="0" err="1"/>
              <a:t>ornare</a:t>
            </a:r>
            <a:r>
              <a:rPr lang="pt-BR" sz="4000" dirty="0"/>
              <a:t> </a:t>
            </a:r>
            <a:r>
              <a:rPr lang="pt-BR" sz="4000" dirty="0" err="1"/>
              <a:t>mauris</a:t>
            </a:r>
            <a:r>
              <a:rPr lang="pt-BR" sz="4000" dirty="0"/>
              <a:t> id.</a:t>
            </a:r>
          </a:p>
          <a:p>
            <a:pPr algn="just"/>
            <a:endParaRPr lang="pt-BR" sz="4000" dirty="0"/>
          </a:p>
          <a:p>
            <a:pPr algn="just"/>
            <a:endParaRPr lang="pt-BR" sz="4000" dirty="0"/>
          </a:p>
          <a:p>
            <a:pPr algn="just"/>
            <a:endParaRPr lang="pt-BR" sz="4000" dirty="0"/>
          </a:p>
          <a:p>
            <a:pPr algn="just"/>
            <a:r>
              <a:rPr lang="pt-BR" sz="4000" dirty="0" err="1"/>
              <a:t>Enunc</a:t>
            </a:r>
            <a:r>
              <a:rPr lang="pt-BR" sz="4000" dirty="0"/>
              <a:t> </a:t>
            </a:r>
            <a:r>
              <a:rPr lang="pt-BR" sz="4000" dirty="0" err="1"/>
              <a:t>sollicitudin</a:t>
            </a:r>
            <a:r>
              <a:rPr lang="pt-BR" sz="4000" dirty="0"/>
              <a:t> </a:t>
            </a:r>
            <a:r>
              <a:rPr lang="pt-BR" sz="4000" dirty="0" err="1"/>
              <a:t>sit</a:t>
            </a:r>
            <a:r>
              <a:rPr lang="pt-BR" sz="4000" dirty="0"/>
              <a:t> </a:t>
            </a:r>
            <a:r>
              <a:rPr lang="pt-BR" sz="4000" dirty="0" err="1"/>
              <a:t>amet</a:t>
            </a:r>
            <a:r>
              <a:rPr lang="pt-BR" sz="4000" dirty="0"/>
              <a:t>. Nunc </a:t>
            </a:r>
            <a:r>
              <a:rPr lang="pt-BR" sz="4000" dirty="0" err="1"/>
              <a:t>mattis</a:t>
            </a:r>
            <a:r>
              <a:rPr lang="pt-BR" sz="4000" dirty="0"/>
              <a:t> </a:t>
            </a:r>
            <a:r>
              <a:rPr lang="pt-BR" sz="4000" dirty="0" err="1"/>
              <a:t>velit</a:t>
            </a:r>
            <a:r>
              <a:rPr lang="pt-BR" sz="4000" dirty="0"/>
              <a:t> in </a:t>
            </a:r>
            <a:r>
              <a:rPr lang="pt-BR" sz="4000" dirty="0" err="1"/>
              <a:t>pharetra</a:t>
            </a:r>
            <a:r>
              <a:rPr lang="pt-BR" sz="4000" dirty="0"/>
              <a:t> </a:t>
            </a:r>
            <a:r>
              <a:rPr lang="pt-BR" sz="4000" dirty="0" err="1"/>
              <a:t>varius</a:t>
            </a:r>
            <a:r>
              <a:rPr lang="pt-BR" sz="4000" dirty="0"/>
              <a:t>. </a:t>
            </a:r>
            <a:r>
              <a:rPr lang="pt-BR" sz="4000" dirty="0" err="1"/>
              <a:t>Donec</a:t>
            </a:r>
            <a:r>
              <a:rPr lang="pt-BR" sz="4000" dirty="0"/>
              <a:t> </a:t>
            </a:r>
            <a:r>
              <a:rPr lang="pt-BR" sz="4000" dirty="0" err="1"/>
              <a:t>iaculis</a:t>
            </a:r>
            <a:r>
              <a:rPr lang="pt-BR" sz="4000" dirty="0"/>
              <a:t> </a:t>
            </a:r>
            <a:r>
              <a:rPr lang="pt-BR" sz="4000" dirty="0" err="1"/>
              <a:t>eget</a:t>
            </a:r>
            <a:r>
              <a:rPr lang="pt-BR" sz="4000" dirty="0"/>
              <a:t> </a:t>
            </a:r>
            <a:r>
              <a:rPr lang="pt-BR" sz="4000" dirty="0" err="1"/>
              <a:t>dui</a:t>
            </a:r>
            <a:r>
              <a:rPr lang="pt-BR" sz="4000" dirty="0"/>
              <a:t> </a:t>
            </a:r>
            <a:r>
              <a:rPr lang="pt-BR" sz="4000" dirty="0" err="1"/>
              <a:t>nec</a:t>
            </a:r>
            <a:r>
              <a:rPr lang="pt-BR" sz="4000" dirty="0"/>
              <a:t> </a:t>
            </a:r>
            <a:r>
              <a:rPr lang="pt-BR" sz="4000" dirty="0" err="1"/>
              <a:t>auctor</a:t>
            </a:r>
            <a:r>
              <a:rPr lang="pt-BR" sz="4000" dirty="0"/>
              <a:t>. Ut </a:t>
            </a:r>
            <a:r>
              <a:rPr lang="pt-BR" sz="4000" dirty="0" err="1"/>
              <a:t>vel</a:t>
            </a:r>
            <a:r>
              <a:rPr lang="pt-BR" sz="4000" dirty="0"/>
              <a:t> </a:t>
            </a:r>
            <a:r>
              <a:rPr lang="pt-BR" sz="4000" dirty="0" err="1"/>
              <a:t>nisi</a:t>
            </a:r>
            <a:r>
              <a:rPr lang="pt-BR" sz="4000" dirty="0"/>
              <a:t> </a:t>
            </a:r>
            <a:r>
              <a:rPr lang="pt-BR" sz="4000" dirty="0" err="1"/>
              <a:t>euismod</a:t>
            </a:r>
            <a:r>
              <a:rPr lang="pt-BR" sz="4000" dirty="0"/>
              <a:t>, </a:t>
            </a:r>
            <a:r>
              <a:rPr lang="pt-BR" sz="4000" dirty="0" err="1"/>
              <a:t>rhoncus</a:t>
            </a:r>
            <a:r>
              <a:rPr lang="pt-BR" sz="4000" dirty="0"/>
              <a:t> </a:t>
            </a:r>
            <a:r>
              <a:rPr lang="pt-BR" sz="4000" dirty="0" err="1"/>
              <a:t>velit</a:t>
            </a:r>
            <a:r>
              <a:rPr lang="pt-BR" sz="4000" dirty="0"/>
              <a:t> </a:t>
            </a:r>
            <a:r>
              <a:rPr lang="pt-BR" sz="4000" dirty="0" err="1"/>
              <a:t>accumsan</a:t>
            </a:r>
            <a:r>
              <a:rPr lang="pt-BR" sz="4000" dirty="0"/>
              <a:t>, </a:t>
            </a:r>
            <a:r>
              <a:rPr lang="pt-BR" sz="4000" dirty="0" err="1"/>
              <a:t>hendrerit</a:t>
            </a:r>
            <a:r>
              <a:rPr lang="pt-BR" sz="4000" dirty="0"/>
              <a:t> ipsum. </a:t>
            </a:r>
            <a:r>
              <a:rPr lang="pt-BR" sz="4000" dirty="0" err="1"/>
              <a:t>Suspendisse</a:t>
            </a:r>
            <a:r>
              <a:rPr lang="pt-BR" sz="4000" dirty="0"/>
              <a:t> </a:t>
            </a:r>
            <a:r>
              <a:rPr lang="pt-BR" sz="4000" dirty="0" err="1"/>
              <a:t>eget</a:t>
            </a:r>
            <a:r>
              <a:rPr lang="pt-BR" sz="4000" dirty="0"/>
              <a:t> ante </a:t>
            </a:r>
            <a:r>
              <a:rPr lang="pt-BR" sz="4000" dirty="0" err="1"/>
              <a:t>at</a:t>
            </a:r>
            <a:r>
              <a:rPr lang="pt-BR" sz="4000" dirty="0"/>
              <a:t> </a:t>
            </a:r>
            <a:r>
              <a:rPr lang="pt-BR" sz="4000" dirty="0" err="1"/>
              <a:t>mauris</a:t>
            </a:r>
            <a:r>
              <a:rPr lang="pt-BR" sz="4000" dirty="0"/>
              <a:t> </a:t>
            </a:r>
            <a:r>
              <a:rPr lang="pt-BR" sz="4000" dirty="0" err="1"/>
              <a:t>hendrerit</a:t>
            </a:r>
            <a:r>
              <a:rPr lang="pt-BR" sz="4000" dirty="0"/>
              <a:t> </a:t>
            </a:r>
            <a:r>
              <a:rPr lang="pt-BR" sz="4000" dirty="0" err="1"/>
              <a:t>faucibus</a:t>
            </a:r>
            <a:r>
              <a:rPr lang="pt-BR" sz="4000" dirty="0"/>
              <a:t>. In </a:t>
            </a:r>
            <a:r>
              <a:rPr lang="pt-BR" sz="4000" dirty="0" err="1"/>
              <a:t>mauris</a:t>
            </a:r>
            <a:r>
              <a:rPr lang="pt-BR" sz="4000" dirty="0"/>
              <a:t> ante, </a:t>
            </a:r>
            <a:r>
              <a:rPr lang="pt-BR" sz="4000" dirty="0" err="1"/>
              <a:t>consequat</a:t>
            </a:r>
            <a:r>
              <a:rPr lang="pt-BR" sz="4000" dirty="0"/>
              <a:t> quis </a:t>
            </a:r>
            <a:r>
              <a:rPr lang="pt-BR" sz="4000" dirty="0" err="1"/>
              <a:t>blandit</a:t>
            </a:r>
            <a:r>
              <a:rPr lang="pt-BR" sz="4000" dirty="0"/>
              <a:t> </a:t>
            </a:r>
            <a:r>
              <a:rPr lang="pt-BR" sz="4000" dirty="0" err="1"/>
              <a:t>vel</a:t>
            </a:r>
            <a:r>
              <a:rPr lang="pt-BR" sz="4000" dirty="0"/>
              <a:t>, </a:t>
            </a:r>
            <a:r>
              <a:rPr lang="pt-BR" sz="4000" dirty="0" err="1"/>
              <a:t>ultricies</a:t>
            </a:r>
            <a:r>
              <a:rPr lang="pt-BR" sz="4000" dirty="0"/>
              <a:t> in mi. </a:t>
            </a:r>
            <a:r>
              <a:rPr lang="pt-BR" sz="4000" dirty="0" err="1"/>
              <a:t>Maecenas</a:t>
            </a:r>
            <a:r>
              <a:rPr lang="pt-BR" sz="4000" dirty="0"/>
              <a:t> </a:t>
            </a:r>
            <a:r>
              <a:rPr lang="pt-BR" sz="4000" dirty="0" err="1"/>
              <a:t>vel</a:t>
            </a:r>
            <a:r>
              <a:rPr lang="pt-BR" sz="4000" dirty="0"/>
              <a:t> </a:t>
            </a:r>
            <a:r>
              <a:rPr lang="pt-BR" sz="4000" dirty="0" err="1"/>
              <a:t>condimentum</a:t>
            </a:r>
            <a:r>
              <a:rPr lang="pt-BR" sz="4000" dirty="0"/>
              <a:t> libero, </a:t>
            </a:r>
            <a:r>
              <a:rPr lang="pt-BR" sz="4000" dirty="0" err="1"/>
              <a:t>sit</a:t>
            </a:r>
            <a:r>
              <a:rPr lang="pt-BR" sz="4000" dirty="0"/>
              <a:t> </a:t>
            </a:r>
            <a:r>
              <a:rPr lang="pt-BR" sz="4000" dirty="0" err="1"/>
              <a:t>amet</a:t>
            </a:r>
            <a:r>
              <a:rPr lang="pt-BR" sz="4000" dirty="0"/>
              <a:t> </a:t>
            </a:r>
            <a:r>
              <a:rPr lang="pt-BR" sz="4000" dirty="0" err="1"/>
              <a:t>egestas</a:t>
            </a:r>
            <a:r>
              <a:rPr lang="pt-BR" sz="4000" dirty="0"/>
              <a:t> massa. </a:t>
            </a:r>
            <a:r>
              <a:rPr lang="pt-BR" sz="4000" dirty="0" err="1"/>
              <a:t>Pellentesque</a:t>
            </a:r>
            <a:r>
              <a:rPr lang="pt-BR" sz="4000" dirty="0"/>
              <a:t> </a:t>
            </a:r>
            <a:r>
              <a:rPr lang="pt-BR" sz="4000" dirty="0" err="1"/>
              <a:t>sagittis</a:t>
            </a:r>
            <a:r>
              <a:rPr lang="pt-BR" sz="4000" dirty="0"/>
              <a:t> </a:t>
            </a:r>
            <a:r>
              <a:rPr lang="pt-BR" sz="4000" dirty="0" err="1"/>
              <a:t>pulvinar</a:t>
            </a:r>
            <a:r>
              <a:rPr lang="pt-BR" sz="4000" dirty="0"/>
              <a:t> </a:t>
            </a:r>
            <a:r>
              <a:rPr lang="pt-BR" sz="4000" dirty="0" err="1"/>
              <a:t>semper</a:t>
            </a:r>
            <a:r>
              <a:rPr lang="pt-BR" sz="4000" dirty="0"/>
              <a:t>. </a:t>
            </a:r>
          </a:p>
          <a:p>
            <a:pPr algn="just"/>
            <a:r>
              <a:rPr lang="pt-BR" sz="4000" dirty="0" err="1"/>
              <a:t>Mauris</a:t>
            </a:r>
            <a:r>
              <a:rPr lang="pt-BR" sz="4000" dirty="0"/>
              <a:t> </a:t>
            </a:r>
            <a:r>
              <a:rPr lang="pt-BR" sz="4000" dirty="0" err="1"/>
              <a:t>mattis</a:t>
            </a:r>
            <a:r>
              <a:rPr lang="pt-BR" sz="4000" dirty="0"/>
              <a:t> </a:t>
            </a:r>
            <a:r>
              <a:rPr lang="pt-BR" sz="4000" dirty="0" err="1"/>
              <a:t>ligula</a:t>
            </a:r>
            <a:r>
              <a:rPr lang="pt-BR" sz="4000" dirty="0"/>
              <a:t> </a:t>
            </a:r>
            <a:r>
              <a:rPr lang="pt-BR" sz="4000" dirty="0" err="1"/>
              <a:t>orci</a:t>
            </a:r>
            <a:r>
              <a:rPr lang="pt-BR" sz="4000" dirty="0"/>
              <a:t>, in </a:t>
            </a:r>
            <a:r>
              <a:rPr lang="pt-BR" sz="4000" dirty="0" err="1"/>
              <a:t>consequat</a:t>
            </a:r>
            <a:r>
              <a:rPr lang="pt-BR" sz="4000" dirty="0"/>
              <a:t> </a:t>
            </a:r>
            <a:r>
              <a:rPr lang="pt-BR" sz="4000" dirty="0" err="1"/>
              <a:t>dui</a:t>
            </a:r>
            <a:r>
              <a:rPr lang="pt-BR" sz="4000" dirty="0"/>
              <a:t> </a:t>
            </a:r>
            <a:r>
              <a:rPr lang="pt-BR" sz="4000" dirty="0" err="1"/>
              <a:t>sagittis</a:t>
            </a:r>
            <a:r>
              <a:rPr lang="pt-BR" sz="4000" dirty="0"/>
              <a:t> </a:t>
            </a:r>
            <a:r>
              <a:rPr lang="pt-BR" sz="4000" dirty="0" err="1"/>
              <a:t>scelerisque</a:t>
            </a:r>
            <a:r>
              <a:rPr lang="pt-BR" sz="4000" dirty="0"/>
              <a:t>. </a:t>
            </a:r>
            <a:r>
              <a:rPr lang="pt-BR" sz="4000" dirty="0" err="1"/>
              <a:t>Suspendisse</a:t>
            </a:r>
            <a:r>
              <a:rPr lang="pt-BR" sz="4000" dirty="0"/>
              <a:t> </a:t>
            </a:r>
            <a:r>
              <a:rPr lang="pt-BR" sz="4000" dirty="0" err="1"/>
              <a:t>nec</a:t>
            </a:r>
            <a:r>
              <a:rPr lang="pt-BR" sz="4000" dirty="0"/>
              <a:t> ipsum </a:t>
            </a:r>
            <a:r>
              <a:rPr lang="pt-BR" sz="4000" dirty="0" err="1"/>
              <a:t>sed</a:t>
            </a:r>
            <a:r>
              <a:rPr lang="pt-BR" sz="4000" dirty="0"/>
              <a:t> </a:t>
            </a:r>
            <a:r>
              <a:rPr lang="pt-BR" sz="4000" dirty="0" err="1"/>
              <a:t>arcu</a:t>
            </a:r>
            <a:r>
              <a:rPr lang="pt-BR" sz="4000" dirty="0"/>
              <a:t> </a:t>
            </a:r>
            <a:r>
              <a:rPr lang="pt-BR" sz="4000" dirty="0" err="1"/>
              <a:t>mollis</a:t>
            </a:r>
            <a:r>
              <a:rPr lang="pt-BR" sz="4000" dirty="0"/>
              <a:t> </a:t>
            </a:r>
            <a:r>
              <a:rPr lang="pt-BR" sz="4000" dirty="0" err="1"/>
              <a:t>viverra</a:t>
            </a:r>
            <a:r>
              <a:rPr lang="pt-BR" sz="4000" dirty="0"/>
              <a:t>. </a:t>
            </a:r>
            <a:r>
              <a:rPr lang="pt-BR" sz="4000" dirty="0" err="1"/>
              <a:t>Proin</a:t>
            </a:r>
            <a:r>
              <a:rPr lang="pt-BR" sz="4000" dirty="0"/>
              <a:t> </a:t>
            </a:r>
            <a:r>
              <a:rPr lang="pt-BR" sz="4000" dirty="0" err="1"/>
              <a:t>semper</a:t>
            </a:r>
            <a:r>
              <a:rPr lang="pt-BR" sz="4000" dirty="0"/>
              <a:t> </a:t>
            </a:r>
            <a:r>
              <a:rPr lang="pt-BR" sz="4000" dirty="0" err="1"/>
              <a:t>diam</a:t>
            </a:r>
            <a:r>
              <a:rPr lang="pt-BR" sz="4000" dirty="0"/>
              <a:t> magna, non </a:t>
            </a:r>
            <a:r>
              <a:rPr lang="pt-BR" sz="4000" dirty="0" err="1"/>
              <a:t>finibus</a:t>
            </a:r>
            <a:r>
              <a:rPr lang="pt-BR" sz="4000" dirty="0"/>
              <a:t> </a:t>
            </a:r>
            <a:r>
              <a:rPr lang="pt-BR" sz="4000" dirty="0" err="1"/>
              <a:t>diam</a:t>
            </a:r>
            <a:r>
              <a:rPr lang="pt-BR" sz="4000" dirty="0"/>
              <a:t> </a:t>
            </a:r>
            <a:r>
              <a:rPr lang="pt-BR" sz="4000" dirty="0" err="1"/>
              <a:t>rutrum</a:t>
            </a:r>
            <a:r>
              <a:rPr lang="pt-BR" sz="4000" dirty="0"/>
              <a:t> vitae. </a:t>
            </a:r>
            <a:r>
              <a:rPr lang="pt-BR" sz="4000" dirty="0" err="1"/>
              <a:t>Vestibulum</a:t>
            </a:r>
            <a:r>
              <a:rPr lang="pt-BR" sz="4000" dirty="0"/>
              <a:t> </a:t>
            </a:r>
            <a:r>
              <a:rPr lang="pt-BR" sz="4000" dirty="0" err="1"/>
              <a:t>interdum</a:t>
            </a:r>
            <a:r>
              <a:rPr lang="pt-BR" sz="4000" dirty="0"/>
              <a:t> justo ut </a:t>
            </a:r>
            <a:r>
              <a:rPr lang="pt-BR" sz="4000" dirty="0" err="1"/>
              <a:t>convallis</a:t>
            </a:r>
            <a:r>
              <a:rPr lang="pt-BR" sz="4000" dirty="0"/>
              <a:t> </a:t>
            </a:r>
            <a:r>
              <a:rPr lang="pt-BR" sz="4000" dirty="0" err="1"/>
              <a:t>pretium</a:t>
            </a:r>
            <a:r>
              <a:rPr lang="pt-BR" sz="4000" dirty="0"/>
              <a:t>. Etiam </a:t>
            </a:r>
            <a:r>
              <a:rPr lang="pt-BR" sz="4000" dirty="0" err="1"/>
              <a:t>laoreet</a:t>
            </a:r>
            <a:r>
              <a:rPr lang="pt-BR" sz="4000" dirty="0"/>
              <a:t> </a:t>
            </a:r>
            <a:r>
              <a:rPr lang="pt-BR" sz="4000" dirty="0" err="1"/>
              <a:t>volutpat</a:t>
            </a:r>
            <a:r>
              <a:rPr lang="pt-BR" sz="4000" dirty="0"/>
              <a:t> </a:t>
            </a:r>
            <a:r>
              <a:rPr lang="pt-BR" sz="4000" dirty="0" err="1"/>
              <a:t>nisl</a:t>
            </a:r>
            <a:r>
              <a:rPr lang="pt-BR" sz="4000" dirty="0"/>
              <a:t> </a:t>
            </a:r>
            <a:r>
              <a:rPr lang="pt-BR" sz="4000" dirty="0" err="1"/>
              <a:t>at</a:t>
            </a:r>
            <a:r>
              <a:rPr lang="pt-BR" sz="4000" dirty="0"/>
              <a:t> </a:t>
            </a:r>
            <a:r>
              <a:rPr lang="pt-BR" sz="4000" dirty="0" err="1"/>
              <a:t>dictum</a:t>
            </a:r>
            <a:r>
              <a:rPr lang="pt-BR" sz="4000" dirty="0"/>
              <a:t>. </a:t>
            </a:r>
            <a:r>
              <a:rPr lang="pt-BR" sz="4000" dirty="0" err="1"/>
              <a:t>Fusce</a:t>
            </a:r>
            <a:r>
              <a:rPr lang="pt-BR" sz="4000" dirty="0"/>
              <a:t> </a:t>
            </a:r>
            <a:r>
              <a:rPr lang="pt-BR" sz="4000" dirty="0" err="1"/>
              <a:t>consequat</a:t>
            </a:r>
            <a:r>
              <a:rPr lang="pt-BR" sz="4000" dirty="0"/>
              <a:t> libero </a:t>
            </a:r>
            <a:r>
              <a:rPr lang="pt-BR" sz="4000" dirty="0" err="1"/>
              <a:t>vel</a:t>
            </a:r>
            <a:r>
              <a:rPr lang="pt-BR" sz="4000" dirty="0"/>
              <a:t> </a:t>
            </a:r>
            <a:r>
              <a:rPr lang="pt-BR" sz="4000" dirty="0" err="1"/>
              <a:t>sollicitudin</a:t>
            </a:r>
            <a:r>
              <a:rPr lang="pt-BR" sz="4000" dirty="0"/>
              <a:t> </a:t>
            </a:r>
            <a:r>
              <a:rPr lang="pt-BR" sz="4000" dirty="0" err="1"/>
              <a:t>egestas</a:t>
            </a:r>
            <a:r>
              <a:rPr lang="pt-BR" sz="4000" dirty="0"/>
              <a:t>. </a:t>
            </a:r>
            <a:r>
              <a:rPr lang="pt-BR" sz="4000" dirty="0" err="1"/>
              <a:t>Sed</a:t>
            </a:r>
            <a:r>
              <a:rPr lang="pt-BR" sz="4000" dirty="0"/>
              <a:t> vitae </a:t>
            </a:r>
            <a:r>
              <a:rPr lang="pt-BR" sz="4000" dirty="0" err="1"/>
              <a:t>tellus</a:t>
            </a:r>
            <a:r>
              <a:rPr lang="pt-BR" sz="4000" dirty="0"/>
              <a:t> </a:t>
            </a:r>
            <a:r>
              <a:rPr lang="pt-BR" sz="4000" dirty="0" err="1"/>
              <a:t>sed</a:t>
            </a:r>
            <a:r>
              <a:rPr lang="pt-BR" sz="4000" dirty="0"/>
              <a:t> </a:t>
            </a:r>
            <a:r>
              <a:rPr lang="pt-BR" sz="4000" dirty="0" err="1"/>
              <a:t>lorem</a:t>
            </a:r>
            <a:r>
              <a:rPr lang="pt-BR" sz="4000" dirty="0"/>
              <a:t> </a:t>
            </a:r>
            <a:r>
              <a:rPr lang="pt-BR" sz="4000" dirty="0" err="1"/>
              <a:t>pretium</a:t>
            </a:r>
            <a:r>
              <a:rPr lang="pt-BR" sz="4000" dirty="0"/>
              <a:t> </a:t>
            </a:r>
            <a:r>
              <a:rPr lang="pt-BR" sz="4000" dirty="0" err="1"/>
              <a:t>auctor</a:t>
            </a:r>
            <a:r>
              <a:rPr lang="pt-BR" sz="4000" dirty="0"/>
              <a:t> </a:t>
            </a:r>
            <a:r>
              <a:rPr lang="pt-BR" sz="4000" dirty="0" err="1"/>
              <a:t>sit</a:t>
            </a:r>
            <a:r>
              <a:rPr lang="pt-BR" sz="4000" dirty="0"/>
              <a:t> </a:t>
            </a:r>
            <a:r>
              <a:rPr lang="pt-BR" sz="4000" dirty="0" err="1"/>
              <a:t>amet</a:t>
            </a:r>
            <a:r>
              <a:rPr lang="pt-BR" sz="4000" dirty="0"/>
              <a:t> </a:t>
            </a:r>
            <a:r>
              <a:rPr lang="pt-BR" sz="4000" dirty="0" err="1"/>
              <a:t>tempor</a:t>
            </a:r>
            <a:r>
              <a:rPr lang="pt-BR" sz="4000" dirty="0"/>
              <a:t> </a:t>
            </a:r>
            <a:r>
              <a:rPr lang="pt-BR" sz="4000" dirty="0" err="1"/>
              <a:t>arcu</a:t>
            </a:r>
            <a:r>
              <a:rPr lang="pt-BR" sz="4000" dirty="0"/>
              <a:t>. Nunc </a:t>
            </a:r>
            <a:r>
              <a:rPr lang="pt-BR" sz="4000" dirty="0" err="1"/>
              <a:t>sed</a:t>
            </a:r>
            <a:r>
              <a:rPr lang="pt-BR" sz="4000" dirty="0"/>
              <a:t> magna </a:t>
            </a:r>
            <a:r>
              <a:rPr lang="pt-BR" sz="4000" dirty="0" err="1"/>
              <a:t>blandit</a:t>
            </a:r>
            <a:r>
              <a:rPr lang="pt-BR" sz="4000" dirty="0"/>
              <a:t>, </a:t>
            </a:r>
            <a:r>
              <a:rPr lang="pt-BR" sz="4000" dirty="0" err="1"/>
              <a:t>fermentum</a:t>
            </a:r>
            <a:r>
              <a:rPr lang="pt-BR" sz="4000" dirty="0"/>
              <a:t> </a:t>
            </a:r>
            <a:r>
              <a:rPr lang="pt-BR" sz="4000" dirty="0" err="1"/>
              <a:t>quam</a:t>
            </a:r>
            <a:r>
              <a:rPr lang="pt-BR" sz="4000" dirty="0"/>
              <a:t> a, </a:t>
            </a:r>
            <a:r>
              <a:rPr lang="pt-BR" sz="4000" dirty="0" err="1"/>
              <a:t>fermentum</a:t>
            </a:r>
            <a:r>
              <a:rPr lang="pt-BR" sz="4000" dirty="0"/>
              <a:t> massa. </a:t>
            </a:r>
            <a:r>
              <a:rPr lang="pt-BR" sz="4000" dirty="0" err="1"/>
              <a:t>Sed</a:t>
            </a:r>
            <a:r>
              <a:rPr lang="pt-BR" sz="4000" dirty="0"/>
              <a:t> </a:t>
            </a:r>
            <a:r>
              <a:rPr lang="pt-BR" sz="4000" dirty="0" err="1"/>
              <a:t>vulputate</a:t>
            </a:r>
            <a:r>
              <a:rPr lang="pt-BR" sz="4000" dirty="0"/>
              <a:t> id nunc </a:t>
            </a:r>
            <a:r>
              <a:rPr lang="pt-BR" sz="4000" dirty="0" err="1"/>
              <a:t>sed</a:t>
            </a:r>
            <a:r>
              <a:rPr lang="pt-BR" sz="4000" dirty="0"/>
              <a:t> </a:t>
            </a:r>
            <a:r>
              <a:rPr lang="pt-BR" sz="4000" dirty="0" err="1"/>
              <a:t>interdum</a:t>
            </a:r>
            <a:r>
              <a:rPr lang="pt-BR" sz="4000" dirty="0"/>
              <a:t>. </a:t>
            </a:r>
            <a:r>
              <a:rPr lang="pt-BR" sz="4000" dirty="0" err="1"/>
              <a:t>Nulla</a:t>
            </a:r>
            <a:r>
              <a:rPr lang="pt-BR" sz="4000" dirty="0"/>
              <a:t> </a:t>
            </a:r>
            <a:r>
              <a:rPr lang="pt-BR" sz="4000" dirty="0" err="1"/>
              <a:t>imperdiet</a:t>
            </a:r>
            <a:r>
              <a:rPr lang="pt-BR" sz="4000" dirty="0"/>
              <a:t> </a:t>
            </a:r>
            <a:r>
              <a:rPr lang="pt-BR" sz="4000" dirty="0" err="1"/>
              <a:t>leo</a:t>
            </a:r>
            <a:r>
              <a:rPr lang="pt-BR" sz="4000" dirty="0"/>
              <a:t> non </a:t>
            </a:r>
            <a:r>
              <a:rPr lang="pt-BR" sz="4000" dirty="0" err="1"/>
              <a:t>mauris</a:t>
            </a:r>
            <a:r>
              <a:rPr lang="pt-BR" sz="4000" dirty="0"/>
              <a:t> </a:t>
            </a:r>
            <a:r>
              <a:rPr lang="pt-BR" sz="4000" dirty="0" err="1"/>
              <a:t>malesuada</a:t>
            </a:r>
            <a:r>
              <a:rPr lang="pt-BR" sz="4000" dirty="0"/>
              <a:t> </a:t>
            </a:r>
            <a:r>
              <a:rPr lang="pt-BR" sz="4000" dirty="0" err="1"/>
              <a:t>blandit</a:t>
            </a:r>
            <a:r>
              <a:rPr lang="pt-BR" sz="4000" dirty="0"/>
              <a:t>. In </a:t>
            </a:r>
            <a:r>
              <a:rPr lang="pt-BR" sz="4000" dirty="0" err="1"/>
              <a:t>bibendum</a:t>
            </a:r>
            <a:r>
              <a:rPr lang="pt-BR" sz="4000" dirty="0"/>
              <a:t> </a:t>
            </a:r>
            <a:r>
              <a:rPr lang="pt-BR" sz="4000" dirty="0" err="1"/>
              <a:t>iaculis</a:t>
            </a:r>
            <a:r>
              <a:rPr lang="pt-BR" sz="4000" dirty="0"/>
              <a:t> </a:t>
            </a:r>
            <a:r>
              <a:rPr lang="pt-BR" sz="4000" dirty="0" err="1"/>
              <a:t>odio</a:t>
            </a:r>
            <a:r>
              <a:rPr lang="pt-BR" sz="4000" dirty="0"/>
              <a:t> et </a:t>
            </a:r>
            <a:r>
              <a:rPr lang="pt-BR" sz="4000" dirty="0" err="1"/>
              <a:t>feugiat</a:t>
            </a:r>
            <a:r>
              <a:rPr lang="pt-BR" sz="4000" dirty="0"/>
              <a:t>. Nunc </a:t>
            </a:r>
            <a:r>
              <a:rPr lang="pt-BR" sz="4000" dirty="0" err="1"/>
              <a:t>nec</a:t>
            </a:r>
            <a:r>
              <a:rPr lang="pt-BR" sz="4000" dirty="0"/>
              <a:t> </a:t>
            </a:r>
            <a:r>
              <a:rPr lang="pt-BR" sz="4000" dirty="0" err="1"/>
              <a:t>ex</a:t>
            </a:r>
            <a:r>
              <a:rPr lang="pt-BR" sz="4000" dirty="0"/>
              <a:t> </a:t>
            </a:r>
            <a:r>
              <a:rPr lang="pt-BR" sz="4000" dirty="0" err="1"/>
              <a:t>nec</a:t>
            </a:r>
            <a:r>
              <a:rPr lang="pt-BR" sz="4000" dirty="0"/>
              <a:t> ipsum porta </a:t>
            </a:r>
            <a:r>
              <a:rPr lang="pt-BR" sz="4000" dirty="0" err="1"/>
              <a:t>varius</a:t>
            </a:r>
            <a:r>
              <a:rPr lang="pt-BR" sz="4000" dirty="0"/>
              <a:t> quis non magna. </a:t>
            </a:r>
          </a:p>
          <a:p>
            <a:pPr algn="just"/>
            <a:endParaRPr lang="pt-BR" sz="4000" dirty="0"/>
          </a:p>
          <a:p>
            <a:pPr algn="just"/>
            <a:endParaRPr lang="pt-BR" sz="4000" dirty="0"/>
          </a:p>
          <a:p>
            <a:pPr algn="just"/>
            <a:endParaRPr lang="pt-BR" sz="4000" dirty="0"/>
          </a:p>
          <a:p>
            <a:pPr algn="just"/>
            <a:r>
              <a:rPr lang="pt-BR" sz="4000" dirty="0" err="1"/>
              <a:t>Another</a:t>
            </a:r>
            <a:r>
              <a:rPr lang="pt-BR" sz="4000" dirty="0"/>
              <a:t> </a:t>
            </a:r>
            <a:r>
              <a:rPr lang="pt-BR" sz="4000" dirty="0" err="1"/>
              <a:t>ther</a:t>
            </a:r>
            <a:r>
              <a:rPr lang="pt-BR" sz="4000" dirty="0"/>
              <a:t> </a:t>
            </a:r>
            <a:r>
              <a:rPr lang="pt-BR" sz="4000" dirty="0" err="1"/>
              <a:t>is</a:t>
            </a:r>
            <a:r>
              <a:rPr lang="pt-BR" sz="4000" dirty="0"/>
              <a:t> </a:t>
            </a:r>
            <a:r>
              <a:rPr lang="pt-BR" sz="4000" dirty="0" err="1"/>
              <a:t>facility</a:t>
            </a:r>
            <a:r>
              <a:rPr lang="pt-BR" sz="4000" dirty="0"/>
              <a:t> </a:t>
            </a:r>
            <a:r>
              <a:rPr lang="pt-BR" sz="4000" dirty="0" err="1"/>
              <a:t>hudsks</a:t>
            </a:r>
            <a:r>
              <a:rPr lang="pt-BR" sz="4000" dirty="0"/>
              <a:t>, </a:t>
            </a:r>
            <a:r>
              <a:rPr lang="pt-BR" sz="4000" dirty="0" err="1"/>
              <a:t>ahsucksuendndnndfnsfnsnf</a:t>
            </a:r>
            <a:endParaRPr lang="pt-BR" sz="4000" dirty="0"/>
          </a:p>
          <a:p>
            <a:pPr algn="just"/>
            <a:r>
              <a:rPr lang="pt-BR" sz="4000" dirty="0" err="1"/>
              <a:t>Aliquam</a:t>
            </a:r>
            <a:r>
              <a:rPr lang="pt-BR" sz="4000" dirty="0"/>
              <a:t> erat </a:t>
            </a:r>
            <a:r>
              <a:rPr lang="pt-BR" sz="4000" dirty="0" err="1"/>
              <a:t>volutpat</a:t>
            </a:r>
            <a:r>
              <a:rPr lang="pt-BR" sz="4000" dirty="0"/>
              <a:t>. </a:t>
            </a:r>
            <a:r>
              <a:rPr lang="pt-BR" sz="4000" dirty="0" err="1"/>
              <a:t>Pellentesque</a:t>
            </a:r>
            <a:r>
              <a:rPr lang="pt-BR" sz="4000" dirty="0"/>
              <a:t> </a:t>
            </a:r>
            <a:r>
              <a:rPr lang="pt-BR" sz="4000" dirty="0" err="1"/>
              <a:t>tristique</a:t>
            </a:r>
            <a:r>
              <a:rPr lang="pt-BR" sz="4000" dirty="0"/>
              <a:t> </a:t>
            </a:r>
            <a:r>
              <a:rPr lang="pt-BR" sz="4000" dirty="0" err="1"/>
              <a:t>sollicitudin</a:t>
            </a:r>
            <a:r>
              <a:rPr lang="pt-BR" sz="4000" dirty="0"/>
              <a:t> </a:t>
            </a:r>
            <a:r>
              <a:rPr lang="pt-BR" sz="4000" dirty="0" err="1"/>
              <a:t>orci</a:t>
            </a:r>
            <a:r>
              <a:rPr lang="pt-BR" sz="4000" dirty="0"/>
              <a:t> </a:t>
            </a:r>
            <a:r>
              <a:rPr lang="pt-BR" sz="4000" dirty="0" err="1"/>
              <a:t>scelerisque</a:t>
            </a:r>
            <a:r>
              <a:rPr lang="pt-BR" sz="4000" dirty="0"/>
              <a:t> </a:t>
            </a:r>
            <a:r>
              <a:rPr lang="pt-BR" sz="4000" dirty="0" err="1"/>
              <a:t>convallis</a:t>
            </a:r>
            <a:r>
              <a:rPr lang="pt-BR" sz="4000" dirty="0"/>
              <a:t>. </a:t>
            </a:r>
            <a:r>
              <a:rPr lang="pt-BR" sz="4000" dirty="0" err="1"/>
              <a:t>Suspendisse</a:t>
            </a:r>
            <a:r>
              <a:rPr lang="pt-BR" sz="4000" dirty="0"/>
              <a:t> </a:t>
            </a:r>
            <a:r>
              <a:rPr lang="pt-BR" sz="4000" dirty="0" err="1"/>
              <a:t>potenti</a:t>
            </a:r>
            <a:r>
              <a:rPr lang="pt-BR" sz="4000" dirty="0"/>
              <a:t>. </a:t>
            </a:r>
            <a:r>
              <a:rPr lang="pt-BR" sz="4000" dirty="0" err="1"/>
              <a:t>Maecenas</a:t>
            </a:r>
            <a:r>
              <a:rPr lang="pt-BR" sz="4000" dirty="0"/>
              <a:t> tempus </a:t>
            </a:r>
            <a:r>
              <a:rPr lang="pt-BR" sz="4000" dirty="0" err="1"/>
              <a:t>convallis</a:t>
            </a:r>
            <a:r>
              <a:rPr lang="pt-BR" sz="4000" dirty="0"/>
              <a:t> </a:t>
            </a:r>
            <a:r>
              <a:rPr lang="pt-BR" sz="4000" dirty="0" err="1"/>
              <a:t>felis</a:t>
            </a:r>
            <a:r>
              <a:rPr lang="pt-BR" sz="4000" dirty="0"/>
              <a:t> </a:t>
            </a:r>
            <a:r>
              <a:rPr lang="pt-BR" sz="4000" dirty="0" err="1"/>
              <a:t>eget</a:t>
            </a:r>
            <a:r>
              <a:rPr lang="pt-BR" sz="4000" dirty="0"/>
              <a:t> </a:t>
            </a:r>
            <a:r>
              <a:rPr lang="pt-BR" sz="4000" dirty="0" err="1"/>
              <a:t>hendrerit</a:t>
            </a:r>
            <a:r>
              <a:rPr lang="pt-BR" sz="4000" dirty="0"/>
              <a:t>. </a:t>
            </a:r>
            <a:r>
              <a:rPr lang="pt-BR" sz="4000" dirty="0" err="1"/>
              <a:t>Nulla</a:t>
            </a:r>
            <a:r>
              <a:rPr lang="pt-BR" sz="4000" dirty="0"/>
              <a:t> </a:t>
            </a:r>
            <a:r>
              <a:rPr lang="pt-BR" sz="4000" dirty="0" err="1"/>
              <a:t>quam</a:t>
            </a:r>
            <a:r>
              <a:rPr lang="pt-BR" sz="4000" dirty="0"/>
              <a:t> massa, </a:t>
            </a:r>
            <a:r>
              <a:rPr lang="pt-BR" sz="4000" dirty="0" err="1"/>
              <a:t>maximus</a:t>
            </a:r>
            <a:r>
              <a:rPr lang="pt-BR" sz="4000" dirty="0"/>
              <a:t> ac </a:t>
            </a:r>
            <a:r>
              <a:rPr lang="pt-BR" sz="4000" dirty="0" err="1"/>
              <a:t>augue</a:t>
            </a:r>
            <a:r>
              <a:rPr lang="pt-BR" sz="4000" dirty="0"/>
              <a:t> </a:t>
            </a:r>
            <a:r>
              <a:rPr lang="pt-BR" sz="4000" dirty="0" err="1"/>
              <a:t>Vestibulum</a:t>
            </a:r>
            <a:r>
              <a:rPr lang="pt-BR" sz="4000" dirty="0"/>
              <a:t> ante ipsum </a:t>
            </a:r>
            <a:r>
              <a:rPr lang="pt-BR" sz="4000" dirty="0" err="1"/>
              <a:t>primis</a:t>
            </a:r>
            <a:r>
              <a:rPr lang="pt-BR" sz="4000" dirty="0"/>
              <a:t> in </a:t>
            </a:r>
            <a:r>
              <a:rPr lang="pt-BR" sz="4000" dirty="0" err="1"/>
              <a:t>faucibus</a:t>
            </a:r>
            <a:r>
              <a:rPr lang="pt-BR" sz="4000" dirty="0"/>
              <a:t> </a:t>
            </a:r>
            <a:r>
              <a:rPr lang="pt-BR" sz="4000" dirty="0" err="1"/>
              <a:t>orci</a:t>
            </a:r>
            <a:r>
              <a:rPr lang="pt-BR" sz="4000" dirty="0"/>
              <a:t> </a:t>
            </a:r>
            <a:r>
              <a:rPr lang="pt-BR" sz="4000" dirty="0" err="1"/>
              <a:t>luctus</a:t>
            </a:r>
            <a:r>
              <a:rPr lang="pt-BR" sz="4000" dirty="0"/>
              <a:t> et </a:t>
            </a:r>
            <a:r>
              <a:rPr lang="pt-BR" sz="4000" dirty="0" err="1"/>
              <a:t>ultrices</a:t>
            </a:r>
            <a:r>
              <a:rPr lang="pt-BR" sz="4000" dirty="0"/>
              <a:t> </a:t>
            </a:r>
            <a:r>
              <a:rPr lang="pt-BR" sz="4000" dirty="0" err="1"/>
              <a:t>posuere</a:t>
            </a:r>
            <a:r>
              <a:rPr lang="pt-BR" sz="4000" dirty="0"/>
              <a:t> </a:t>
            </a:r>
            <a:r>
              <a:rPr lang="pt-BR" sz="4000" dirty="0" err="1"/>
              <a:t>cubilia</a:t>
            </a:r>
            <a:r>
              <a:rPr lang="pt-BR" sz="4000" dirty="0"/>
              <a:t> </a:t>
            </a:r>
            <a:r>
              <a:rPr lang="pt-BR" sz="4000" dirty="0" err="1"/>
              <a:t>curae</a:t>
            </a:r>
            <a:r>
              <a:rPr lang="pt-BR" sz="4000" dirty="0"/>
              <a:t>; </a:t>
            </a:r>
            <a:r>
              <a:rPr lang="pt-BR" sz="4000" dirty="0" err="1"/>
              <a:t>Vivamus</a:t>
            </a:r>
            <a:r>
              <a:rPr lang="pt-BR" sz="4000" dirty="0"/>
              <a:t> </a:t>
            </a:r>
            <a:r>
              <a:rPr lang="pt-BR" sz="4000" dirty="0" err="1"/>
              <a:t>aliquam</a:t>
            </a:r>
            <a:r>
              <a:rPr lang="pt-BR" sz="4000" dirty="0"/>
              <a:t> </a:t>
            </a:r>
            <a:r>
              <a:rPr lang="pt-BR" sz="4000" dirty="0" err="1"/>
              <a:t>mauris</a:t>
            </a:r>
            <a:r>
              <a:rPr lang="pt-BR" sz="4000" dirty="0"/>
              <a:t> justo, at.</a:t>
            </a:r>
          </a:p>
          <a:p>
            <a:pPr algn="just"/>
            <a:r>
              <a:rPr lang="pt-BR" sz="4000" dirty="0" err="1"/>
              <a:t>nec</a:t>
            </a:r>
            <a:r>
              <a:rPr lang="pt-BR" sz="4000" dirty="0"/>
              <a:t> </a:t>
            </a:r>
            <a:r>
              <a:rPr lang="pt-BR" sz="4000" dirty="0" err="1"/>
              <a:t>tincidunt</a:t>
            </a:r>
            <a:r>
              <a:rPr lang="pt-BR" sz="4000" dirty="0"/>
              <a:t> </a:t>
            </a:r>
            <a:r>
              <a:rPr lang="pt-BR" sz="4000" dirty="0" err="1"/>
              <a:t>nisl</a:t>
            </a:r>
            <a:r>
              <a:rPr lang="pt-BR" sz="4000" dirty="0"/>
              <a:t>. </a:t>
            </a:r>
            <a:r>
              <a:rPr lang="pt-BR" sz="4000" dirty="0" err="1"/>
              <a:t>Nulla</a:t>
            </a:r>
            <a:r>
              <a:rPr lang="pt-BR" sz="4000" dirty="0"/>
              <a:t> </a:t>
            </a:r>
            <a:r>
              <a:rPr lang="pt-BR" sz="4000" dirty="0" err="1"/>
              <a:t>nec</a:t>
            </a:r>
            <a:r>
              <a:rPr lang="pt-BR" sz="4000" dirty="0"/>
              <a:t> </a:t>
            </a:r>
            <a:r>
              <a:rPr lang="pt-BR" sz="4000" dirty="0" err="1"/>
              <a:t>odio</a:t>
            </a:r>
            <a:r>
              <a:rPr lang="pt-BR" sz="4000" dirty="0"/>
              <a:t> quis </a:t>
            </a:r>
            <a:r>
              <a:rPr lang="pt-BR" sz="4000" dirty="0" err="1"/>
              <a:t>elit</a:t>
            </a:r>
            <a:r>
              <a:rPr lang="pt-BR" sz="4000" dirty="0"/>
              <a:t> </a:t>
            </a:r>
            <a:r>
              <a:rPr lang="pt-BR" sz="4000" dirty="0" err="1"/>
              <a:t>vestibulum</a:t>
            </a:r>
            <a:r>
              <a:rPr lang="pt-BR" sz="4000" dirty="0"/>
              <a:t> </a:t>
            </a:r>
            <a:r>
              <a:rPr lang="pt-BR" sz="4000" dirty="0" err="1"/>
              <a:t>laoreet</a:t>
            </a:r>
            <a:r>
              <a:rPr lang="pt-BR" sz="4000" dirty="0"/>
              <a:t> a </a:t>
            </a:r>
            <a:r>
              <a:rPr lang="pt-BR" sz="4000" dirty="0" err="1"/>
              <a:t>bibendum</a:t>
            </a:r>
            <a:r>
              <a:rPr lang="pt-BR" sz="4000" dirty="0"/>
              <a:t> </a:t>
            </a:r>
            <a:r>
              <a:rPr lang="pt-BR" sz="4000" dirty="0" err="1"/>
              <a:t>nisl</a:t>
            </a:r>
            <a:r>
              <a:rPr lang="pt-BR" sz="4000" dirty="0"/>
              <a:t>. </a:t>
            </a:r>
            <a:r>
              <a:rPr lang="pt-BR" sz="4000" dirty="0" err="1"/>
              <a:t>Vestibulum</a:t>
            </a:r>
            <a:r>
              <a:rPr lang="pt-BR" sz="4000" dirty="0"/>
              <a:t> </a:t>
            </a:r>
            <a:r>
              <a:rPr lang="pt-BR" sz="4000" dirty="0" err="1"/>
              <a:t>tincidunt</a:t>
            </a:r>
            <a:r>
              <a:rPr lang="pt-BR" sz="4000" dirty="0"/>
              <a:t> </a:t>
            </a:r>
            <a:r>
              <a:rPr lang="pt-BR" sz="4000" dirty="0" err="1"/>
              <a:t>velit</a:t>
            </a:r>
            <a:r>
              <a:rPr lang="pt-BR" sz="4000" dirty="0"/>
              <a:t> </a:t>
            </a:r>
            <a:r>
              <a:rPr lang="pt-BR" sz="4000" dirty="0" err="1"/>
              <a:t>odio</a:t>
            </a:r>
            <a:r>
              <a:rPr lang="pt-BR" sz="4000" dirty="0"/>
              <a:t>, </a:t>
            </a:r>
            <a:r>
              <a:rPr lang="pt-BR" sz="4000" dirty="0" err="1"/>
              <a:t>eget</a:t>
            </a:r>
            <a:r>
              <a:rPr lang="pt-BR" sz="4000" dirty="0"/>
              <a:t> </a:t>
            </a:r>
            <a:r>
              <a:rPr lang="pt-BR" sz="4000" dirty="0" err="1"/>
              <a:t>fringilla</a:t>
            </a:r>
            <a:r>
              <a:rPr lang="pt-BR" sz="4000" dirty="0"/>
              <a:t> </a:t>
            </a:r>
            <a:r>
              <a:rPr lang="pt-BR" sz="4000" dirty="0" err="1"/>
              <a:t>ligula</a:t>
            </a:r>
            <a:r>
              <a:rPr lang="pt-BR" sz="4000" dirty="0"/>
              <a:t> </a:t>
            </a:r>
            <a:r>
              <a:rPr lang="pt-BR" sz="4000" dirty="0" err="1"/>
              <a:t>auctor</a:t>
            </a:r>
            <a:r>
              <a:rPr lang="pt-BR" sz="4000" dirty="0"/>
              <a:t> ut. Ut vitae </a:t>
            </a:r>
            <a:r>
              <a:rPr lang="pt-BR" sz="4000" dirty="0" err="1"/>
              <a:t>posuere</a:t>
            </a:r>
            <a:r>
              <a:rPr lang="pt-BR" sz="4000" dirty="0"/>
              <a:t> </a:t>
            </a:r>
            <a:r>
              <a:rPr lang="pt-BR" sz="4000" dirty="0" err="1"/>
              <a:t>arcu</a:t>
            </a:r>
            <a:r>
              <a:rPr lang="pt-BR" sz="4000" dirty="0"/>
              <a:t>. </a:t>
            </a:r>
            <a:r>
              <a:rPr lang="pt-BR" sz="4000" dirty="0" err="1"/>
              <a:t>Maecenas</a:t>
            </a:r>
            <a:r>
              <a:rPr lang="pt-BR" sz="4000" dirty="0"/>
              <a:t> ut </a:t>
            </a:r>
            <a:r>
              <a:rPr lang="pt-BR" sz="4000" dirty="0" err="1"/>
              <a:t>fi</a:t>
            </a:r>
            <a:r>
              <a:rPr lang="pt-BR" sz="4000" dirty="0"/>
              <a:t>.</a:t>
            </a:r>
          </a:p>
          <a:p>
            <a:pPr algn="just"/>
            <a:endParaRPr lang="pt-BR" sz="40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95AAA1D-0FEA-D54A-93AC-8DE52CEF91F2}"/>
              </a:ext>
            </a:extLst>
          </p:cNvPr>
          <p:cNvSpPr txBox="1"/>
          <p:nvPr/>
        </p:nvSpPr>
        <p:spPr>
          <a:xfrm>
            <a:off x="1941096" y="8260861"/>
            <a:ext cx="284941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Author</a:t>
            </a:r>
            <a:r>
              <a:rPr lang="pt-BR" sz="6000" dirty="0">
                <a:latin typeface="Roboto Light" panose="02000000000000000000" pitchFamily="2" charset="0"/>
                <a:ea typeface="Roboto Light" panose="02000000000000000000" pitchFamily="2" charset="0"/>
              </a:rPr>
              <a:t> (s)</a:t>
            </a:r>
          </a:p>
          <a:p>
            <a:pPr algn="ctr"/>
            <a:r>
              <a:rPr lang="pt-BR" sz="60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Institutions</a:t>
            </a:r>
            <a:r>
              <a:rPr lang="pt-BR" sz="6000" dirty="0">
                <a:latin typeface="Roboto Light" panose="02000000000000000000" pitchFamily="2" charset="0"/>
                <a:ea typeface="Roboto Light" panose="02000000000000000000" pitchFamily="2" charset="0"/>
              </a:rPr>
              <a:t> (</a:t>
            </a:r>
            <a:r>
              <a:rPr lang="pt-BR" sz="60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example</a:t>
            </a:r>
            <a:r>
              <a:rPr lang="pt-BR" sz="6000" dirty="0">
                <a:latin typeface="Roboto Light" panose="02000000000000000000" pitchFamily="2" charset="0"/>
                <a:ea typeface="Roboto Light" panose="02000000000000000000" pitchFamily="2" charset="0"/>
              </a:rPr>
              <a:t>: </a:t>
            </a:r>
            <a:r>
              <a:rPr lang="pt-BR" sz="60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Department</a:t>
            </a:r>
            <a:r>
              <a:rPr lang="pt-BR" sz="6000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pt-BR" sz="60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of</a:t>
            </a:r>
            <a:r>
              <a:rPr lang="pt-BR" sz="6000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pt-BR" sz="60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Polymers</a:t>
            </a:r>
            <a:r>
              <a:rPr lang="pt-BR" sz="6000" dirty="0">
                <a:latin typeface="Roboto Light" panose="02000000000000000000" pitchFamily="2" charset="0"/>
                <a:ea typeface="Roboto Light" panose="02000000000000000000" pitchFamily="2" charset="0"/>
              </a:rPr>
              <a:t>, </a:t>
            </a:r>
            <a:r>
              <a:rPr lang="pt-BR" sz="60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University</a:t>
            </a:r>
            <a:r>
              <a:rPr lang="pt-BR" sz="6000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pt-BR" sz="60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of</a:t>
            </a:r>
            <a:r>
              <a:rPr lang="pt-BR" sz="6000" dirty="0">
                <a:latin typeface="Roboto Light" panose="02000000000000000000" pitchFamily="2" charset="0"/>
                <a:ea typeface="Roboto Light" panose="02000000000000000000" pitchFamily="2" charset="0"/>
              </a:rPr>
              <a:t> São Paulo (USP), São Paulo, SP, </a:t>
            </a:r>
            <a:r>
              <a:rPr lang="pt-BR" sz="60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Brazil</a:t>
            </a:r>
            <a:r>
              <a:rPr lang="pt-BR" sz="6000" dirty="0">
                <a:latin typeface="Roboto Light" panose="02000000000000000000" pitchFamily="2" charset="0"/>
                <a:ea typeface="Roboto Light" panose="02000000000000000000" pitchFamily="2" charset="0"/>
              </a:rPr>
              <a:t>)</a:t>
            </a: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952359B4-EECE-42FA-A79C-32113B20E39E}"/>
              </a:ext>
            </a:extLst>
          </p:cNvPr>
          <p:cNvGrpSpPr/>
          <p:nvPr/>
        </p:nvGrpSpPr>
        <p:grpSpPr>
          <a:xfrm>
            <a:off x="1646883" y="23808682"/>
            <a:ext cx="4535406" cy="861774"/>
            <a:chOff x="554867" y="5740883"/>
            <a:chExt cx="4535406" cy="861774"/>
          </a:xfrm>
        </p:grpSpPr>
        <p:sp>
          <p:nvSpPr>
            <p:cNvPr id="15" name="Triângulo 14">
              <a:extLst>
                <a:ext uri="{FF2B5EF4-FFF2-40B4-BE49-F238E27FC236}">
                  <a16:creationId xmlns:a16="http://schemas.microsoft.com/office/drawing/2014/main" id="{0820C186-19F7-2B43-BD66-78145DC9D75C}"/>
                </a:ext>
              </a:extLst>
            </p:cNvPr>
            <p:cNvSpPr/>
            <p:nvPr/>
          </p:nvSpPr>
          <p:spPr>
            <a:xfrm rot="19800000">
              <a:off x="554867" y="5924850"/>
              <a:ext cx="294900" cy="254224"/>
            </a:xfrm>
            <a:prstGeom prst="triangle">
              <a:avLst/>
            </a:prstGeom>
            <a:solidFill>
              <a:srgbClr val="5E87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>
                <a:solidFill>
                  <a:srgbClr val="5E8775"/>
                </a:solidFill>
              </a:endParaRP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1AC5366C-0F3B-B842-BA7A-C3A87F93EE22}"/>
                </a:ext>
              </a:extLst>
            </p:cNvPr>
            <p:cNvSpPr txBox="1"/>
            <p:nvPr/>
          </p:nvSpPr>
          <p:spPr>
            <a:xfrm>
              <a:off x="922144" y="5740883"/>
              <a:ext cx="416812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0" b="1" dirty="0" err="1">
                  <a:solidFill>
                    <a:srgbClr val="5E8775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Methodology</a:t>
              </a:r>
              <a:endParaRPr lang="pt-BR" sz="5000" b="1" dirty="0">
                <a:solidFill>
                  <a:srgbClr val="5E8775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51C52F9D-478C-4046-95EA-6E32B9C75860}"/>
              </a:ext>
            </a:extLst>
          </p:cNvPr>
          <p:cNvGrpSpPr/>
          <p:nvPr/>
        </p:nvGrpSpPr>
        <p:grpSpPr>
          <a:xfrm>
            <a:off x="17097704" y="31309685"/>
            <a:ext cx="4004811" cy="861774"/>
            <a:chOff x="526292" y="13840915"/>
            <a:chExt cx="4004811" cy="861774"/>
          </a:xfrm>
        </p:grpSpPr>
        <p:sp>
          <p:nvSpPr>
            <p:cNvPr id="31" name="Triângulo 30">
              <a:extLst>
                <a:ext uri="{FF2B5EF4-FFF2-40B4-BE49-F238E27FC236}">
                  <a16:creationId xmlns:a16="http://schemas.microsoft.com/office/drawing/2014/main" id="{ED0302C9-1553-7641-A971-6727EF86FAB5}"/>
                </a:ext>
              </a:extLst>
            </p:cNvPr>
            <p:cNvSpPr/>
            <p:nvPr/>
          </p:nvSpPr>
          <p:spPr>
            <a:xfrm rot="19800000">
              <a:off x="526292" y="14024882"/>
              <a:ext cx="294900" cy="254224"/>
            </a:xfrm>
            <a:prstGeom prst="triangle">
              <a:avLst/>
            </a:prstGeom>
            <a:solidFill>
              <a:srgbClr val="5E87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5000">
                <a:solidFill>
                  <a:srgbClr val="5E8775"/>
                </a:solidFill>
              </a:endParaRP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51C15D26-5B31-994B-9FC9-11C89DF7CB7B}"/>
                </a:ext>
              </a:extLst>
            </p:cNvPr>
            <p:cNvSpPr txBox="1"/>
            <p:nvPr/>
          </p:nvSpPr>
          <p:spPr>
            <a:xfrm>
              <a:off x="893569" y="13840915"/>
              <a:ext cx="363753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0" b="1" dirty="0" err="1">
                  <a:solidFill>
                    <a:srgbClr val="5E8775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References</a:t>
              </a:r>
              <a:endParaRPr lang="pt-BR" sz="5000" b="1" dirty="0">
                <a:solidFill>
                  <a:srgbClr val="5E8775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63CF0BE-6E08-4A0E-842A-07A9A1E5F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0520" y="2682459"/>
            <a:ext cx="21327237" cy="1992459"/>
          </a:xfrm>
        </p:spPr>
        <p:txBody>
          <a:bodyPr>
            <a:noAutofit/>
          </a:bodyPr>
          <a:lstStyle/>
          <a:p>
            <a:pPr algn="ctr"/>
            <a:r>
              <a:rPr lang="pt-BR" sz="6000" b="1" dirty="0" err="1">
                <a:solidFill>
                  <a:schemeClr val="bg1"/>
                </a:solidFill>
              </a:rPr>
              <a:t>October</a:t>
            </a:r>
            <a:r>
              <a:rPr lang="pt-BR" sz="6000" b="1" dirty="0">
                <a:solidFill>
                  <a:schemeClr val="bg1"/>
                </a:solidFill>
              </a:rPr>
              <a:t> 29 </a:t>
            </a:r>
            <a:r>
              <a:rPr lang="pt-BR" sz="6000" b="1" dirty="0" err="1">
                <a:solidFill>
                  <a:schemeClr val="bg1"/>
                </a:solidFill>
              </a:rPr>
              <a:t>to</a:t>
            </a:r>
            <a:r>
              <a:rPr lang="pt-BR" sz="6000" b="1" dirty="0">
                <a:solidFill>
                  <a:schemeClr val="bg1"/>
                </a:solidFill>
              </a:rPr>
              <a:t> </a:t>
            </a:r>
            <a:r>
              <a:rPr lang="pt-BR" sz="6000" b="1" dirty="0" err="1">
                <a:solidFill>
                  <a:schemeClr val="bg1"/>
                </a:solidFill>
              </a:rPr>
              <a:t>November</a:t>
            </a:r>
            <a:r>
              <a:rPr lang="pt-BR" sz="6000" b="1" dirty="0">
                <a:solidFill>
                  <a:schemeClr val="bg1"/>
                </a:solidFill>
              </a:rPr>
              <a:t> 2, 2023</a:t>
            </a:r>
            <a:br>
              <a:rPr lang="pt-BR" sz="6000" b="1" dirty="0">
                <a:solidFill>
                  <a:schemeClr val="bg1"/>
                </a:solidFill>
              </a:rPr>
            </a:br>
            <a:r>
              <a:rPr lang="pt-BR" sz="6000" b="1" dirty="0" err="1">
                <a:solidFill>
                  <a:schemeClr val="bg1"/>
                </a:solidFill>
              </a:rPr>
              <a:t>Expoville</a:t>
            </a:r>
            <a:r>
              <a:rPr lang="pt-BR" sz="6000" b="1" dirty="0">
                <a:solidFill>
                  <a:schemeClr val="bg1"/>
                </a:solidFill>
              </a:rPr>
              <a:t> </a:t>
            </a:r>
            <a:r>
              <a:rPr lang="pt-BR" sz="6000" b="1" dirty="0" err="1">
                <a:solidFill>
                  <a:schemeClr val="bg1"/>
                </a:solidFill>
              </a:rPr>
              <a:t>Convention</a:t>
            </a:r>
            <a:r>
              <a:rPr lang="pt-BR" sz="6000" b="1" dirty="0">
                <a:solidFill>
                  <a:schemeClr val="bg1"/>
                </a:solidFill>
              </a:rPr>
              <a:t> </a:t>
            </a:r>
            <a:r>
              <a:rPr lang="pt-BR" sz="6000" b="1" dirty="0" err="1">
                <a:solidFill>
                  <a:schemeClr val="bg1"/>
                </a:solidFill>
              </a:rPr>
              <a:t>and</a:t>
            </a:r>
            <a:r>
              <a:rPr lang="pt-BR" sz="6000" b="1" dirty="0">
                <a:solidFill>
                  <a:schemeClr val="bg1"/>
                </a:solidFill>
              </a:rPr>
              <a:t> </a:t>
            </a:r>
            <a:r>
              <a:rPr lang="pt-BR" sz="6000" b="1" dirty="0" err="1">
                <a:solidFill>
                  <a:schemeClr val="bg1"/>
                </a:solidFill>
              </a:rPr>
              <a:t>Exhibition</a:t>
            </a:r>
            <a:r>
              <a:rPr lang="pt-BR" sz="6000" b="1" dirty="0">
                <a:solidFill>
                  <a:schemeClr val="bg1"/>
                </a:solidFill>
              </a:rPr>
              <a:t> Center</a:t>
            </a:r>
            <a:br>
              <a:rPr lang="pt-BR" sz="6000" b="1" dirty="0">
                <a:solidFill>
                  <a:schemeClr val="bg1"/>
                </a:solidFill>
              </a:rPr>
            </a:br>
            <a:r>
              <a:rPr lang="pt-BR" sz="6000" b="1" dirty="0">
                <a:solidFill>
                  <a:schemeClr val="bg1"/>
                </a:solidFill>
              </a:rPr>
              <a:t>Joinville – SC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5522DC2B-4907-456C-958D-1CD8FCAAD7A5}"/>
              </a:ext>
            </a:extLst>
          </p:cNvPr>
          <p:cNvSpPr/>
          <p:nvPr/>
        </p:nvSpPr>
        <p:spPr>
          <a:xfrm>
            <a:off x="0" y="42473775"/>
            <a:ext cx="32399288" cy="707885"/>
          </a:xfrm>
          <a:prstGeom prst="rect">
            <a:avLst/>
          </a:prstGeom>
          <a:solidFill>
            <a:srgbClr val="3F5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9F2798F1-ACEC-4D20-A5A1-AB5835E7F6DF}"/>
              </a:ext>
            </a:extLst>
          </p:cNvPr>
          <p:cNvSpPr txBox="1"/>
          <p:nvPr/>
        </p:nvSpPr>
        <p:spPr>
          <a:xfrm>
            <a:off x="8888539" y="6583524"/>
            <a:ext cx="1451689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0" b="1" dirty="0"/>
              <a:t>TITLE (CAPITAL LETTERS)</a:t>
            </a:r>
          </a:p>
        </p:txBody>
      </p: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05F7A167-F976-408E-8653-DC35BCE07F03}"/>
              </a:ext>
            </a:extLst>
          </p:cNvPr>
          <p:cNvGrpSpPr/>
          <p:nvPr/>
        </p:nvGrpSpPr>
        <p:grpSpPr>
          <a:xfrm>
            <a:off x="612328" y="16440"/>
            <a:ext cx="4309884" cy="5995464"/>
            <a:chOff x="211437" y="-17953"/>
            <a:chExt cx="1638000" cy="2163221"/>
          </a:xfrm>
        </p:grpSpPr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05B0DD8A-59D0-4980-B342-ACFAB813F1F7}"/>
                </a:ext>
              </a:extLst>
            </p:cNvPr>
            <p:cNvSpPr/>
            <p:nvPr/>
          </p:nvSpPr>
          <p:spPr>
            <a:xfrm>
              <a:off x="214313" y="-17953"/>
              <a:ext cx="1628775" cy="17038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Triângulo isósceles 49">
              <a:extLst>
                <a:ext uri="{FF2B5EF4-FFF2-40B4-BE49-F238E27FC236}">
                  <a16:creationId xmlns:a16="http://schemas.microsoft.com/office/drawing/2014/main" id="{CE91BC05-221A-4D61-94D4-4CA9CA2BE81E}"/>
                </a:ext>
              </a:extLst>
            </p:cNvPr>
            <p:cNvSpPr/>
            <p:nvPr/>
          </p:nvSpPr>
          <p:spPr>
            <a:xfrm rot="10800000">
              <a:off x="211437" y="1683610"/>
              <a:ext cx="1638000" cy="46165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1" name="Imagem 50">
              <a:extLst>
                <a:ext uri="{FF2B5EF4-FFF2-40B4-BE49-F238E27FC236}">
                  <a16:creationId xmlns:a16="http://schemas.microsoft.com/office/drawing/2014/main" id="{241D3A05-49AE-410A-BFAC-1F6A26B11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4586" y="121442"/>
              <a:ext cx="1552358" cy="1633937"/>
            </a:xfrm>
            <a:prstGeom prst="rect">
              <a:avLst/>
            </a:prstGeom>
          </p:spPr>
        </p:pic>
      </p:grpSp>
      <p:pic>
        <p:nvPicPr>
          <p:cNvPr id="9" name="Imagem 8" descr="Uma torre alta&#10;&#10;Descrição gerada automaticamente com confiança média">
            <a:extLst>
              <a:ext uri="{FF2B5EF4-FFF2-40B4-BE49-F238E27FC236}">
                <a16:creationId xmlns:a16="http://schemas.microsoft.com/office/drawing/2014/main" id="{596094AA-A84A-CB8E-BAC8-D4C56C12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9729" y="-148418"/>
            <a:ext cx="4844338" cy="6355336"/>
          </a:xfrm>
          <a:prstGeom prst="rect">
            <a:avLst/>
          </a:prstGeom>
        </p:spPr>
      </p:pic>
      <p:grpSp>
        <p:nvGrpSpPr>
          <p:cNvPr id="52" name="Agrupar 51">
            <a:extLst>
              <a:ext uri="{FF2B5EF4-FFF2-40B4-BE49-F238E27FC236}">
                <a16:creationId xmlns:a16="http://schemas.microsoft.com/office/drawing/2014/main" id="{BDFBBE27-E2AE-40BE-881C-621B576A4E2A}"/>
              </a:ext>
            </a:extLst>
          </p:cNvPr>
          <p:cNvGrpSpPr/>
          <p:nvPr/>
        </p:nvGrpSpPr>
        <p:grpSpPr>
          <a:xfrm>
            <a:off x="1722823" y="12174156"/>
            <a:ext cx="4286940" cy="861774"/>
            <a:chOff x="554867" y="5740883"/>
            <a:chExt cx="4286940" cy="861774"/>
          </a:xfrm>
        </p:grpSpPr>
        <p:sp>
          <p:nvSpPr>
            <p:cNvPr id="53" name="Triângulo 14">
              <a:extLst>
                <a:ext uri="{FF2B5EF4-FFF2-40B4-BE49-F238E27FC236}">
                  <a16:creationId xmlns:a16="http://schemas.microsoft.com/office/drawing/2014/main" id="{285E8643-AD87-46DF-874B-0976A3F4F117}"/>
                </a:ext>
              </a:extLst>
            </p:cNvPr>
            <p:cNvSpPr/>
            <p:nvPr/>
          </p:nvSpPr>
          <p:spPr>
            <a:xfrm rot="19800000">
              <a:off x="554867" y="5924850"/>
              <a:ext cx="294900" cy="254224"/>
            </a:xfrm>
            <a:prstGeom prst="triangle">
              <a:avLst/>
            </a:prstGeom>
            <a:solidFill>
              <a:srgbClr val="5E87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>
                <a:solidFill>
                  <a:srgbClr val="5E8775"/>
                </a:solidFill>
              </a:endParaRPr>
            </a:p>
          </p:txBody>
        </p:sp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EF0B303C-4904-40C4-815F-427AD84C04F1}"/>
                </a:ext>
              </a:extLst>
            </p:cNvPr>
            <p:cNvSpPr txBox="1"/>
            <p:nvPr/>
          </p:nvSpPr>
          <p:spPr>
            <a:xfrm>
              <a:off x="922144" y="5740883"/>
              <a:ext cx="391966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0" b="1" dirty="0" err="1">
                  <a:solidFill>
                    <a:srgbClr val="5E8775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Introduction</a:t>
              </a:r>
              <a:endParaRPr lang="pt-BR" sz="5000" b="1" dirty="0">
                <a:solidFill>
                  <a:srgbClr val="5E8775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487ADA5C-0726-4936-82AF-0A51B602695E}"/>
              </a:ext>
            </a:extLst>
          </p:cNvPr>
          <p:cNvGrpSpPr/>
          <p:nvPr/>
        </p:nvGrpSpPr>
        <p:grpSpPr>
          <a:xfrm>
            <a:off x="1749170" y="35289678"/>
            <a:ext cx="7170743" cy="861774"/>
            <a:chOff x="526292" y="15291041"/>
            <a:chExt cx="7170743" cy="861774"/>
          </a:xfrm>
        </p:grpSpPr>
        <p:sp>
          <p:nvSpPr>
            <p:cNvPr id="58" name="Triângulo 33">
              <a:extLst>
                <a:ext uri="{FF2B5EF4-FFF2-40B4-BE49-F238E27FC236}">
                  <a16:creationId xmlns:a16="http://schemas.microsoft.com/office/drawing/2014/main" id="{9501EFDE-6696-4649-AD25-C5FDF596383A}"/>
                </a:ext>
              </a:extLst>
            </p:cNvPr>
            <p:cNvSpPr/>
            <p:nvPr/>
          </p:nvSpPr>
          <p:spPr>
            <a:xfrm rot="19800000">
              <a:off x="526292" y="15475008"/>
              <a:ext cx="294900" cy="254224"/>
            </a:xfrm>
            <a:prstGeom prst="triangle">
              <a:avLst/>
            </a:prstGeom>
            <a:solidFill>
              <a:srgbClr val="5E87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0">
                <a:solidFill>
                  <a:srgbClr val="5E8775"/>
                </a:solidFill>
              </a:endParaRPr>
            </a:p>
          </p:txBody>
        </p: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24A244AF-3360-4C63-8DCB-3D069130E56F}"/>
                </a:ext>
              </a:extLst>
            </p:cNvPr>
            <p:cNvSpPr txBox="1"/>
            <p:nvPr/>
          </p:nvSpPr>
          <p:spPr>
            <a:xfrm>
              <a:off x="893569" y="15291041"/>
              <a:ext cx="6803466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0" b="1" dirty="0" err="1">
                  <a:solidFill>
                    <a:srgbClr val="5E8775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Results</a:t>
              </a:r>
              <a:r>
                <a:rPr lang="pt-BR" sz="5000" b="1" dirty="0">
                  <a:solidFill>
                    <a:srgbClr val="5E8775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/ </a:t>
              </a:r>
              <a:r>
                <a:rPr lang="pt-BR" sz="5000" b="1" dirty="0" err="1">
                  <a:solidFill>
                    <a:srgbClr val="5E8775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Discussions</a:t>
              </a:r>
              <a:endParaRPr lang="pt-BR" sz="5000" b="1" dirty="0">
                <a:solidFill>
                  <a:srgbClr val="5E8775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A416F611-AA6D-4EDE-9089-156D7C9E9C93}"/>
              </a:ext>
            </a:extLst>
          </p:cNvPr>
          <p:cNvGrpSpPr/>
          <p:nvPr/>
        </p:nvGrpSpPr>
        <p:grpSpPr>
          <a:xfrm>
            <a:off x="17183001" y="23474538"/>
            <a:ext cx="4394341" cy="861774"/>
            <a:chOff x="554867" y="5740883"/>
            <a:chExt cx="4394341" cy="861774"/>
          </a:xfrm>
        </p:grpSpPr>
        <p:sp>
          <p:nvSpPr>
            <p:cNvPr id="62" name="Triângulo 14">
              <a:extLst>
                <a:ext uri="{FF2B5EF4-FFF2-40B4-BE49-F238E27FC236}">
                  <a16:creationId xmlns:a16="http://schemas.microsoft.com/office/drawing/2014/main" id="{A5391050-DCE0-416C-803F-7BCA48A13BCC}"/>
                </a:ext>
              </a:extLst>
            </p:cNvPr>
            <p:cNvSpPr/>
            <p:nvPr/>
          </p:nvSpPr>
          <p:spPr>
            <a:xfrm rot="19800000">
              <a:off x="554867" y="5924850"/>
              <a:ext cx="294900" cy="254224"/>
            </a:xfrm>
            <a:prstGeom prst="triangle">
              <a:avLst/>
            </a:prstGeom>
            <a:solidFill>
              <a:srgbClr val="5E87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>
                <a:solidFill>
                  <a:srgbClr val="5E8775"/>
                </a:solidFill>
              </a:endParaRPr>
            </a:p>
          </p:txBody>
        </p:sp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id="{A8D2F3B9-268F-4E2F-BC25-71E44695A289}"/>
                </a:ext>
              </a:extLst>
            </p:cNvPr>
            <p:cNvSpPr txBox="1"/>
            <p:nvPr/>
          </p:nvSpPr>
          <p:spPr>
            <a:xfrm>
              <a:off x="922144" y="5740883"/>
              <a:ext cx="402706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0" b="1" dirty="0" err="1">
                  <a:solidFill>
                    <a:srgbClr val="5E8775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Conclusions</a:t>
              </a:r>
              <a:endParaRPr lang="pt-BR" sz="5000" b="1" dirty="0">
                <a:solidFill>
                  <a:srgbClr val="5E8775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64" name="Agrupar 63">
            <a:extLst>
              <a:ext uri="{FF2B5EF4-FFF2-40B4-BE49-F238E27FC236}">
                <a16:creationId xmlns:a16="http://schemas.microsoft.com/office/drawing/2014/main" id="{7D9650F2-5F8E-4FB1-9C6B-F628B2D62A86}"/>
              </a:ext>
            </a:extLst>
          </p:cNvPr>
          <p:cNvGrpSpPr/>
          <p:nvPr/>
        </p:nvGrpSpPr>
        <p:grpSpPr>
          <a:xfrm>
            <a:off x="17250104" y="37381622"/>
            <a:ext cx="6566410" cy="861774"/>
            <a:chOff x="526292" y="13840915"/>
            <a:chExt cx="6566410" cy="861774"/>
          </a:xfrm>
        </p:grpSpPr>
        <p:sp>
          <p:nvSpPr>
            <p:cNvPr id="65" name="Triângulo 30">
              <a:extLst>
                <a:ext uri="{FF2B5EF4-FFF2-40B4-BE49-F238E27FC236}">
                  <a16:creationId xmlns:a16="http://schemas.microsoft.com/office/drawing/2014/main" id="{CEA6AC65-8FA7-4882-924C-461D9FF5C4DD}"/>
                </a:ext>
              </a:extLst>
            </p:cNvPr>
            <p:cNvSpPr/>
            <p:nvPr/>
          </p:nvSpPr>
          <p:spPr>
            <a:xfrm rot="19800000">
              <a:off x="526292" y="14024882"/>
              <a:ext cx="294900" cy="254224"/>
            </a:xfrm>
            <a:prstGeom prst="triangle">
              <a:avLst/>
            </a:prstGeom>
            <a:solidFill>
              <a:srgbClr val="5E87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5000">
                <a:solidFill>
                  <a:srgbClr val="5E8775"/>
                </a:solidFill>
              </a:endParaRPr>
            </a:p>
          </p:txBody>
        </p:sp>
        <p:sp>
          <p:nvSpPr>
            <p:cNvPr id="66" name="CaixaDeTexto 65">
              <a:extLst>
                <a:ext uri="{FF2B5EF4-FFF2-40B4-BE49-F238E27FC236}">
                  <a16:creationId xmlns:a16="http://schemas.microsoft.com/office/drawing/2014/main" id="{110A7E12-8F02-41A6-8B71-53B38B37977A}"/>
                </a:ext>
              </a:extLst>
            </p:cNvPr>
            <p:cNvSpPr txBox="1"/>
            <p:nvPr/>
          </p:nvSpPr>
          <p:spPr>
            <a:xfrm>
              <a:off x="893569" y="13840915"/>
              <a:ext cx="61991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0" b="1" dirty="0" err="1">
                  <a:solidFill>
                    <a:srgbClr val="5E8775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Acknowledgements</a:t>
              </a:r>
              <a:endParaRPr lang="pt-BR" sz="5000" b="1" dirty="0">
                <a:solidFill>
                  <a:srgbClr val="5E8775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2602C23D-80B0-4EC3-96E2-EBEFA7B92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7249" y="21557450"/>
            <a:ext cx="104790" cy="85737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2DC0E573-FBD4-4786-9EE0-FC70DEE54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0987854" y="4256000"/>
            <a:ext cx="61121" cy="50008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08231DF5-E716-4440-8494-E00EE9302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0935600" y="4256000"/>
            <a:ext cx="61121" cy="50008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665BC53C-4FD3-4B21-A248-0FD28C0CD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1070582" y="4303892"/>
            <a:ext cx="61121" cy="50008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id="{B384E701-34FF-469D-A976-C96200855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1027039" y="4295183"/>
            <a:ext cx="61121" cy="50008"/>
          </a:xfrm>
          <a:prstGeom prst="rect">
            <a:avLst/>
          </a:prstGeom>
        </p:spPr>
      </p:pic>
      <p:pic>
        <p:nvPicPr>
          <p:cNvPr id="48" name="Imagem 47">
            <a:extLst>
              <a:ext uri="{FF2B5EF4-FFF2-40B4-BE49-F238E27FC236}">
                <a16:creationId xmlns:a16="http://schemas.microsoft.com/office/drawing/2014/main" id="{BA382538-4F16-4FFD-ABDD-D273B8B9B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0983492" y="4321310"/>
            <a:ext cx="61121" cy="50008"/>
          </a:xfrm>
          <a:prstGeom prst="rect">
            <a:avLst/>
          </a:prstGeom>
        </p:spPr>
      </p:pic>
      <p:pic>
        <p:nvPicPr>
          <p:cNvPr id="55" name="Imagem 54">
            <a:extLst>
              <a:ext uri="{FF2B5EF4-FFF2-40B4-BE49-F238E27FC236}">
                <a16:creationId xmlns:a16="http://schemas.microsoft.com/office/drawing/2014/main" id="{D21B1862-88FA-44AE-8BDD-72EEDA321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0974783" y="4295185"/>
            <a:ext cx="61121" cy="50008"/>
          </a:xfrm>
          <a:prstGeom prst="rect">
            <a:avLst/>
          </a:prstGeom>
        </p:spPr>
      </p:pic>
      <p:pic>
        <p:nvPicPr>
          <p:cNvPr id="56" name="Imagem 55">
            <a:extLst>
              <a:ext uri="{FF2B5EF4-FFF2-40B4-BE49-F238E27FC236}">
                <a16:creationId xmlns:a16="http://schemas.microsoft.com/office/drawing/2014/main" id="{D3A90822-6320-4007-A8AC-CA7D41279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0957367" y="4312603"/>
            <a:ext cx="61121" cy="50008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B3932C39-1A0B-4028-999D-4D80CD3250E5}"/>
              </a:ext>
            </a:extLst>
          </p:cNvPr>
          <p:cNvGrpSpPr/>
          <p:nvPr/>
        </p:nvGrpSpPr>
        <p:grpSpPr>
          <a:xfrm>
            <a:off x="30939951" y="3995729"/>
            <a:ext cx="646038" cy="463060"/>
            <a:chOff x="30939951" y="3995729"/>
            <a:chExt cx="646038" cy="463060"/>
          </a:xfrm>
        </p:grpSpPr>
        <p:pic>
          <p:nvPicPr>
            <p:cNvPr id="36" name="Imagem 35">
              <a:extLst>
                <a:ext uri="{FF2B5EF4-FFF2-40B4-BE49-F238E27FC236}">
                  <a16:creationId xmlns:a16="http://schemas.microsoft.com/office/drawing/2014/main" id="{3A412B36-0071-4624-B676-B46C54601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200" y="3995729"/>
              <a:ext cx="474789" cy="463060"/>
            </a:xfrm>
            <a:prstGeom prst="rect">
              <a:avLst/>
            </a:prstGeom>
          </p:spPr>
        </p:pic>
        <p:pic>
          <p:nvPicPr>
            <p:cNvPr id="44" name="Imagem 43">
              <a:extLst>
                <a:ext uri="{FF2B5EF4-FFF2-40B4-BE49-F238E27FC236}">
                  <a16:creationId xmlns:a16="http://schemas.microsoft.com/office/drawing/2014/main" id="{3E444575-7F23-4049-99E9-91D672F01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1044454" y="4217534"/>
              <a:ext cx="230536" cy="188620"/>
            </a:xfrm>
            <a:prstGeom prst="rect">
              <a:avLst/>
            </a:prstGeom>
          </p:spPr>
        </p:pic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68B21DB6-B3D8-4414-B7EC-6B9C031997D5}"/>
                </a:ext>
              </a:extLst>
            </p:cNvPr>
            <p:cNvGrpSpPr/>
            <p:nvPr/>
          </p:nvGrpSpPr>
          <p:grpSpPr>
            <a:xfrm>
              <a:off x="30939951" y="4126112"/>
              <a:ext cx="188666" cy="227788"/>
              <a:chOff x="30939951" y="4126112"/>
              <a:chExt cx="188666" cy="227788"/>
            </a:xfrm>
          </p:grpSpPr>
          <p:pic>
            <p:nvPicPr>
              <p:cNvPr id="37" name="Imagem 36">
                <a:extLst>
                  <a:ext uri="{FF2B5EF4-FFF2-40B4-BE49-F238E27FC236}">
                    <a16:creationId xmlns:a16="http://schemas.microsoft.com/office/drawing/2014/main" id="{08E0C917-DB5D-4D1D-A868-612D148C34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30953015" y="4126112"/>
                <a:ext cx="175602" cy="143676"/>
              </a:xfrm>
              <a:prstGeom prst="rect">
                <a:avLst/>
              </a:prstGeom>
            </p:spPr>
          </p:pic>
          <p:pic>
            <p:nvPicPr>
              <p:cNvPr id="67" name="Imagem 66">
                <a:extLst>
                  <a:ext uri="{FF2B5EF4-FFF2-40B4-BE49-F238E27FC236}">
                    <a16:creationId xmlns:a16="http://schemas.microsoft.com/office/drawing/2014/main" id="{435BD7B3-F0EE-409A-92E3-B59D47ADB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30939951" y="4303892"/>
                <a:ext cx="61121" cy="5000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276964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2322</TotalTime>
  <Words>895</Words>
  <Application>Microsoft Office PowerPoint</Application>
  <PresentationFormat>Personalizar</PresentationFormat>
  <Paragraphs>46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Roboto</vt:lpstr>
      <vt:lpstr>Roboto Light</vt:lpstr>
      <vt:lpstr>Tema do Office</vt:lpstr>
      <vt:lpstr>October 29 to November 2, 2023 Expoville Convention and Exhibition Center Joinville – SC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Palova Santos Balzer</cp:lastModifiedBy>
  <cp:revision>25</cp:revision>
  <dcterms:created xsi:type="dcterms:W3CDTF">2021-05-19T12:09:27Z</dcterms:created>
  <dcterms:modified xsi:type="dcterms:W3CDTF">2023-10-20T16:48:09Z</dcterms:modified>
</cp:coreProperties>
</file>