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 snapToGrid="0">
      <p:cViewPr>
        <p:scale>
          <a:sx n="30" d="100"/>
          <a:sy n="30" d="100"/>
        </p:scale>
        <p:origin x="-864" y="-72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CD9B9-22A9-4ABA-AE7D-AD0588C5F866}" type="datetimeFigureOut">
              <a:rPr lang="pt-BR"/>
              <a:pPr>
                <a:defRPr/>
              </a:pPr>
              <a:t>19/09/2021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315BE-E6C2-4A23-9F71-15C0B3ABA015}" type="slidenum">
              <a:rPr lang="pt-BR" altLang="pt-BR"/>
              <a:pPr>
                <a:defRPr/>
              </a:pPr>
              <a:t>‹#›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3138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5C022-FDCD-4032-9A5A-C41447AB6C27}" type="datetimeFigureOut">
              <a:rPr lang="pt-BR"/>
              <a:pPr>
                <a:defRPr/>
              </a:pPr>
              <a:t>19/09/2021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56FE9-56A0-4A29-90E0-8A6848E24435}" type="slidenum">
              <a:rPr lang="pt-BR" altLang="pt-BR"/>
              <a:pPr>
                <a:defRPr/>
              </a:pPr>
              <a:t>‹#›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09634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C0A2E-EE8B-48F3-9EEC-4F2FC7762F5A}" type="datetimeFigureOut">
              <a:rPr lang="pt-BR"/>
              <a:pPr>
                <a:defRPr/>
              </a:pPr>
              <a:t>19/09/2021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A8F71-4025-4D79-BBEC-65FC7AB6DFA8}" type="slidenum">
              <a:rPr lang="pt-BR" altLang="pt-BR"/>
              <a:pPr>
                <a:defRPr/>
              </a:pPr>
              <a:t>‹#›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02598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6DF3D-D5AF-4B00-A2AE-31C8F05D6DED}" type="datetimeFigureOut">
              <a:rPr lang="pt-BR"/>
              <a:pPr>
                <a:defRPr/>
              </a:pPr>
              <a:t>19/09/2021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363F1-B740-4A0E-BCD4-1A81F8B58D98}" type="slidenum">
              <a:rPr lang="pt-BR" altLang="pt-BR"/>
              <a:pPr>
                <a:defRPr/>
              </a:pPr>
              <a:t>‹#›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1966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604F3-9C2F-4E00-887C-9D6112A4A3F3}" type="datetimeFigureOut">
              <a:rPr lang="pt-BR"/>
              <a:pPr>
                <a:defRPr/>
              </a:pPr>
              <a:t>19/09/2021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244DB-093D-4E6A-8230-E2CC0B9C36E4}" type="slidenum">
              <a:rPr lang="pt-BR" altLang="pt-BR"/>
              <a:pPr>
                <a:defRPr/>
              </a:pPr>
              <a:t>‹#›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08025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5060C-255B-4DFF-BA8C-4130BA43CD8B}" type="datetimeFigureOut">
              <a:rPr lang="pt-BR"/>
              <a:pPr>
                <a:defRPr/>
              </a:pPr>
              <a:t>19/09/2021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989A9-E2BA-48D1-84BE-2A4378023012}" type="slidenum">
              <a:rPr lang="pt-BR" altLang="pt-BR"/>
              <a:pPr>
                <a:defRPr/>
              </a:pPr>
              <a:t>‹#›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0302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87CA7-8BF9-4FE6-9E75-7D425C53AD07}" type="datetimeFigureOut">
              <a:rPr lang="pt-BR"/>
              <a:pPr>
                <a:defRPr/>
              </a:pPr>
              <a:t>19/09/2021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21D6F-6048-48C8-A349-0272B6912616}" type="slidenum">
              <a:rPr lang="pt-BR" altLang="pt-BR"/>
              <a:pPr>
                <a:defRPr/>
              </a:pPr>
              <a:t>‹#›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8523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AFD2D-EAA9-4AC9-A653-FE5D21E0E6B1}" type="datetimeFigureOut">
              <a:rPr lang="pt-BR"/>
              <a:pPr>
                <a:defRPr/>
              </a:pPr>
              <a:t>19/09/2021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DC84-F3D9-4120-BFD8-5F4C9B68696A}" type="slidenum">
              <a:rPr lang="pt-BR" altLang="pt-BR"/>
              <a:pPr>
                <a:defRPr/>
              </a:pPr>
              <a:t>‹#›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3954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0022E-239C-43F5-843E-7FD44A2F00A1}" type="datetimeFigureOut">
              <a:rPr lang="pt-BR"/>
              <a:pPr>
                <a:defRPr/>
              </a:pPr>
              <a:t>19/09/2021</a:t>
            </a:fld>
            <a:endParaRPr 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11C8A-9C02-4B21-9C9A-68E4519958D0}" type="slidenum">
              <a:rPr lang="pt-BR" altLang="pt-BR"/>
              <a:pPr>
                <a:defRPr/>
              </a:pPr>
              <a:t>‹#›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1453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BC95B-8A62-4273-B1DC-48DDCECBA6EB}" type="datetimeFigureOut">
              <a:rPr lang="pt-BR"/>
              <a:pPr>
                <a:defRPr/>
              </a:pPr>
              <a:t>19/09/2021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2C18E-2F2F-479E-8F98-67F62AFF212D}" type="slidenum">
              <a:rPr lang="pt-BR" altLang="pt-BR"/>
              <a:pPr>
                <a:defRPr/>
              </a:pPr>
              <a:t>‹#›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12584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rtlCol="0">
            <a:normAutofit/>
          </a:bodyPr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C5060-A847-4DA5-9006-4148F503EAC3}" type="datetimeFigureOut">
              <a:rPr lang="pt-BR"/>
              <a:pPr>
                <a:defRPr/>
              </a:pPr>
              <a:t>19/09/2021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1F803-2390-4699-80BE-FAA8B286DB64}" type="slidenum">
              <a:rPr lang="pt-BR" altLang="pt-BR"/>
              <a:pPr>
                <a:defRPr/>
              </a:pPr>
              <a:t>‹#›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5251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2227263" y="2300288"/>
            <a:ext cx="27944762" cy="835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título Mestre</a:t>
            </a:r>
            <a:endParaRPr lang="en-US" altLang="pt-BR" smtClean="0"/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27263" y="11499850"/>
            <a:ext cx="27944762" cy="2741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de texto Mestres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  <a:endParaRPr lang="en-US" altLang="pt-B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263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4252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4995C5-5D1C-4E53-B4DC-B789C64C6242}" type="datetimeFigureOut">
              <a:rPr lang="pt-BR"/>
              <a:pPr>
                <a:defRPr/>
              </a:pPr>
              <a:t>19/09/2021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1500" y="40039925"/>
            <a:ext cx="10936288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4252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2225" y="40039925"/>
            <a:ext cx="7289800" cy="23002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4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74A01E-2004-41E3-826C-5B725526BE67}" type="slidenum">
              <a:rPr lang="pt-BR" altLang="pt-BR"/>
              <a:pPr>
                <a:defRPr/>
              </a:pPr>
              <a:t>‹#›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85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32385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500">
          <a:solidFill>
            <a:schemeClr val="tx1"/>
          </a:solidFill>
          <a:latin typeface="Calibri Light" panose="020F0302020204030204" pitchFamily="34" charset="0"/>
        </a:defRPr>
      </a:lvl2pPr>
      <a:lvl3pPr algn="l" defTabSz="32385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500">
          <a:solidFill>
            <a:schemeClr val="tx1"/>
          </a:solidFill>
          <a:latin typeface="Calibri Light" panose="020F0302020204030204" pitchFamily="34" charset="0"/>
        </a:defRPr>
      </a:lvl3pPr>
      <a:lvl4pPr algn="l" defTabSz="32385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500">
          <a:solidFill>
            <a:schemeClr val="tx1"/>
          </a:solidFill>
          <a:latin typeface="Calibri Light" panose="020F0302020204030204" pitchFamily="34" charset="0"/>
        </a:defRPr>
      </a:lvl4pPr>
      <a:lvl5pPr algn="l" defTabSz="32385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5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3238500" rtl="0" fontAlgn="base">
        <a:lnSpc>
          <a:spcPct val="90000"/>
        </a:lnSpc>
        <a:spcBef>
          <a:spcPct val="0"/>
        </a:spcBef>
        <a:spcAft>
          <a:spcPct val="0"/>
        </a:spcAft>
        <a:defRPr sz="155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3238500" rtl="0" fontAlgn="base">
        <a:lnSpc>
          <a:spcPct val="90000"/>
        </a:lnSpc>
        <a:spcBef>
          <a:spcPct val="0"/>
        </a:spcBef>
        <a:spcAft>
          <a:spcPct val="0"/>
        </a:spcAft>
        <a:defRPr sz="155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3238500" rtl="0" fontAlgn="base">
        <a:lnSpc>
          <a:spcPct val="90000"/>
        </a:lnSpc>
        <a:spcBef>
          <a:spcPct val="0"/>
        </a:spcBef>
        <a:spcAft>
          <a:spcPct val="0"/>
        </a:spcAft>
        <a:defRPr sz="155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3238500" rtl="0" fontAlgn="base">
        <a:lnSpc>
          <a:spcPct val="90000"/>
        </a:lnSpc>
        <a:spcBef>
          <a:spcPct val="0"/>
        </a:spcBef>
        <a:spcAft>
          <a:spcPct val="0"/>
        </a:spcAft>
        <a:defRPr sz="155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809625" indent="-809625" algn="l" defTabSz="3238500" rtl="0" eaLnBrk="0" fontAlgn="base" hangingPunct="0">
        <a:lnSpc>
          <a:spcPct val="90000"/>
        </a:lnSpc>
        <a:spcBef>
          <a:spcPts val="3538"/>
        </a:spcBef>
        <a:spcAft>
          <a:spcPct val="0"/>
        </a:spcAft>
        <a:buFont typeface="Arial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428875" indent="-809625" algn="l" defTabSz="3238500" rtl="0" eaLnBrk="0" fontAlgn="base" hangingPunct="0">
        <a:lnSpc>
          <a:spcPct val="90000"/>
        </a:lnSpc>
        <a:spcBef>
          <a:spcPts val="1775"/>
        </a:spcBef>
        <a:spcAft>
          <a:spcPct val="0"/>
        </a:spcAft>
        <a:buFont typeface="Arial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049713" indent="-809625" algn="l" defTabSz="3238500" rtl="0" eaLnBrk="0" fontAlgn="base" hangingPunct="0">
        <a:lnSpc>
          <a:spcPct val="90000"/>
        </a:lnSpc>
        <a:spcBef>
          <a:spcPts val="1775"/>
        </a:spcBef>
        <a:spcAft>
          <a:spcPct val="0"/>
        </a:spcAft>
        <a:buFont typeface="Arial" charset="0"/>
        <a:buChar char="•"/>
        <a:defRPr sz="7000" kern="1200">
          <a:solidFill>
            <a:schemeClr val="tx1"/>
          </a:solidFill>
          <a:latin typeface="+mn-lt"/>
          <a:ea typeface="+mn-ea"/>
          <a:cs typeface="+mn-cs"/>
        </a:defRPr>
      </a:lvl3pPr>
      <a:lvl4pPr marL="5668963" indent="-809625" algn="l" defTabSz="3238500" rtl="0" eaLnBrk="0" fontAlgn="base" hangingPunct="0">
        <a:lnSpc>
          <a:spcPct val="90000"/>
        </a:lnSpc>
        <a:spcBef>
          <a:spcPts val="1775"/>
        </a:spcBef>
        <a:spcAft>
          <a:spcPct val="0"/>
        </a:spcAft>
        <a:buFont typeface="Arial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7288213" indent="-809625" algn="l" defTabSz="3238500" rtl="0" eaLnBrk="0" fontAlgn="base" hangingPunct="0">
        <a:lnSpc>
          <a:spcPct val="90000"/>
        </a:lnSpc>
        <a:spcBef>
          <a:spcPts val="1775"/>
        </a:spcBef>
        <a:spcAft>
          <a:spcPct val="0"/>
        </a:spcAft>
        <a:buFont typeface="Arial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ontent Placeholder 3"/>
          <p:cNvSpPr txBox="1">
            <a:spLocks/>
          </p:cNvSpPr>
          <p:nvPr/>
        </p:nvSpPr>
        <p:spPr bwMode="auto">
          <a:xfrm>
            <a:off x="21793200" y="12642850"/>
            <a:ext cx="9964738" cy="131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3238500">
              <a:lnSpc>
                <a:spcPct val="90000"/>
              </a:lnSpc>
              <a:spcBef>
                <a:spcPts val="3538"/>
              </a:spcBef>
              <a:buFont typeface="Arial" charset="0"/>
              <a:buChar char="•"/>
              <a:defRPr sz="9900">
                <a:solidFill>
                  <a:schemeClr val="tx1"/>
                </a:solidFill>
                <a:latin typeface="Calibri" pitchFamily="34" charset="0"/>
              </a:defRPr>
            </a:lvl1pPr>
            <a:lvl2pPr marL="2428875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8500">
                <a:solidFill>
                  <a:schemeClr val="tx1"/>
                </a:solidFill>
                <a:latin typeface="Calibri" pitchFamily="34" charset="0"/>
              </a:defRPr>
            </a:lvl2pPr>
            <a:lvl3pPr marL="4049713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7000">
                <a:solidFill>
                  <a:schemeClr val="tx1"/>
                </a:solidFill>
                <a:latin typeface="Calibri" pitchFamily="34" charset="0"/>
              </a:defRPr>
            </a:lvl3pPr>
            <a:lvl4pPr marL="5668963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4pPr>
            <a:lvl5pPr marL="7288213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5pPr>
            <a:lvl6pPr marL="77454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6pPr>
            <a:lvl7pPr marL="82026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7pPr>
            <a:lvl8pPr marL="86598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8pPr>
            <a:lvl9pPr marL="91170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charset="0"/>
              <a:buNone/>
            </a:pPr>
            <a:r>
              <a:rPr lang="en-US" altLang="pt-BR" sz="4800" b="1"/>
              <a:t>Materials and Methods</a:t>
            </a:r>
          </a:p>
          <a:p>
            <a:pPr algn="ctr">
              <a:buFont typeface="Arial" charset="0"/>
              <a:buNone/>
            </a:pPr>
            <a:endParaRPr lang="en-US" altLang="pt-BR" sz="7200"/>
          </a:p>
          <a:p>
            <a:pPr algn="just">
              <a:buFont typeface="Arial" charset="0"/>
              <a:buNone/>
            </a:pPr>
            <a:endParaRPr lang="en-US" altLang="pt-BR" sz="7200"/>
          </a:p>
        </p:txBody>
      </p:sp>
      <p:sp>
        <p:nvSpPr>
          <p:cNvPr id="2051" name="Content Placeholder 3"/>
          <p:cNvSpPr txBox="1">
            <a:spLocks/>
          </p:cNvSpPr>
          <p:nvPr/>
        </p:nvSpPr>
        <p:spPr bwMode="auto">
          <a:xfrm>
            <a:off x="11430000" y="12642850"/>
            <a:ext cx="9964738" cy="131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3238500">
              <a:lnSpc>
                <a:spcPct val="90000"/>
              </a:lnSpc>
              <a:spcBef>
                <a:spcPts val="3538"/>
              </a:spcBef>
              <a:buFont typeface="Arial" charset="0"/>
              <a:buChar char="•"/>
              <a:defRPr sz="9900">
                <a:solidFill>
                  <a:schemeClr val="tx1"/>
                </a:solidFill>
                <a:latin typeface="Calibri" pitchFamily="34" charset="0"/>
              </a:defRPr>
            </a:lvl1pPr>
            <a:lvl2pPr marL="2428875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8500">
                <a:solidFill>
                  <a:schemeClr val="tx1"/>
                </a:solidFill>
                <a:latin typeface="Calibri" pitchFamily="34" charset="0"/>
              </a:defRPr>
            </a:lvl2pPr>
            <a:lvl3pPr marL="4049713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7000">
                <a:solidFill>
                  <a:schemeClr val="tx1"/>
                </a:solidFill>
                <a:latin typeface="Calibri" pitchFamily="34" charset="0"/>
              </a:defRPr>
            </a:lvl3pPr>
            <a:lvl4pPr marL="5668963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4pPr>
            <a:lvl5pPr marL="7288213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5pPr>
            <a:lvl6pPr marL="77454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6pPr>
            <a:lvl7pPr marL="82026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7pPr>
            <a:lvl8pPr marL="86598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8pPr>
            <a:lvl9pPr marL="91170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charset="0"/>
              <a:buNone/>
            </a:pPr>
            <a:r>
              <a:rPr lang="en-US" altLang="pt-BR" sz="4800" b="1"/>
              <a:t>Introduction</a:t>
            </a:r>
          </a:p>
          <a:p>
            <a:pPr algn="ctr">
              <a:buFont typeface="Arial" charset="0"/>
              <a:buNone/>
            </a:pPr>
            <a:endParaRPr lang="en-US" altLang="pt-BR" sz="2800"/>
          </a:p>
          <a:p>
            <a:pPr algn="just">
              <a:buFont typeface="Arial" charset="0"/>
              <a:buNone/>
            </a:pPr>
            <a:r>
              <a:rPr lang="en-US" altLang="pt-BR" sz="2800"/>
              <a:t>Prepare your poster presentation in English, as if it was for a face-to-face conference.</a:t>
            </a:r>
          </a:p>
          <a:p>
            <a:pPr algn="just">
              <a:buFont typeface="Arial" charset="0"/>
              <a:buNone/>
            </a:pPr>
            <a:endParaRPr lang="en-US" altLang="pt-BR" sz="720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924800" y="5181600"/>
            <a:ext cx="22247225" cy="2209800"/>
          </a:xfrm>
        </p:spPr>
        <p:txBody>
          <a:bodyPr/>
          <a:lstStyle/>
          <a:p>
            <a:pPr algn="ctr">
              <a:defRPr/>
            </a:pPr>
            <a:r>
              <a:rPr lang="en-US" sz="6000" b="1" dirty="0" smtClean="0">
                <a:latin typeface="+mn-lt"/>
              </a:rPr>
              <a:t>Title of the presentation</a:t>
            </a:r>
            <a:endParaRPr lang="en-US" sz="6000" b="1" dirty="0">
              <a:latin typeface="+mn-lt"/>
            </a:endParaRPr>
          </a:p>
        </p:txBody>
      </p:sp>
      <p:sp>
        <p:nvSpPr>
          <p:cNvPr id="2053" name="Content Placeholder 3"/>
          <p:cNvSpPr>
            <a:spLocks noGrp="1"/>
          </p:cNvSpPr>
          <p:nvPr>
            <p:ph idx="1"/>
          </p:nvPr>
        </p:nvSpPr>
        <p:spPr>
          <a:xfrm>
            <a:off x="1008063" y="12642850"/>
            <a:ext cx="9964737" cy="13112750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en-US" altLang="pt-BR" sz="4800" b="1" smtClean="0"/>
              <a:t>Abstract</a:t>
            </a:r>
          </a:p>
          <a:p>
            <a:pPr marL="0" indent="0" algn="ctr">
              <a:buFont typeface="Arial" charset="0"/>
              <a:buNone/>
            </a:pPr>
            <a:endParaRPr lang="en-US" altLang="pt-BR" sz="2800" smtClean="0"/>
          </a:p>
          <a:p>
            <a:pPr marL="0" indent="0" algn="just">
              <a:buFont typeface="Arial" charset="0"/>
              <a:buNone/>
            </a:pPr>
            <a:r>
              <a:rPr lang="en-US" altLang="pt-BR" sz="2800" smtClean="0"/>
              <a:t>Prepare your poster presentation in English, as if it was for a face-to-face conference.</a:t>
            </a:r>
          </a:p>
        </p:txBody>
      </p:sp>
      <p:sp>
        <p:nvSpPr>
          <p:cNvPr id="2054" name="Title 2"/>
          <p:cNvSpPr txBox="1">
            <a:spLocks/>
          </p:cNvSpPr>
          <p:nvPr/>
        </p:nvSpPr>
        <p:spPr bwMode="auto">
          <a:xfrm>
            <a:off x="7924800" y="7391400"/>
            <a:ext cx="2224722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3238500">
              <a:lnSpc>
                <a:spcPct val="90000"/>
              </a:lnSpc>
              <a:spcBef>
                <a:spcPts val="3538"/>
              </a:spcBef>
              <a:buFont typeface="Arial" charset="0"/>
              <a:buChar char="•"/>
              <a:defRPr sz="9900">
                <a:solidFill>
                  <a:schemeClr val="tx1"/>
                </a:solidFill>
                <a:latin typeface="Calibri" pitchFamily="34" charset="0"/>
              </a:defRPr>
            </a:lvl1pPr>
            <a:lvl2pPr marL="2428875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8500">
                <a:solidFill>
                  <a:schemeClr val="tx1"/>
                </a:solidFill>
                <a:latin typeface="Calibri" pitchFamily="34" charset="0"/>
              </a:defRPr>
            </a:lvl2pPr>
            <a:lvl3pPr marL="4049713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7000">
                <a:solidFill>
                  <a:schemeClr val="tx1"/>
                </a:solidFill>
                <a:latin typeface="Calibri" pitchFamily="34" charset="0"/>
              </a:defRPr>
            </a:lvl3pPr>
            <a:lvl4pPr marL="5668963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4pPr>
            <a:lvl5pPr marL="7288213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5pPr>
            <a:lvl6pPr marL="77454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6pPr>
            <a:lvl7pPr marL="82026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7pPr>
            <a:lvl8pPr marL="86598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8pPr>
            <a:lvl9pPr marL="91170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pt-BR" sz="4400" b="1" i="1">
                <a:latin typeface="Calibri Light" pitchFamily="34" charset="0"/>
              </a:rPr>
              <a:t>Authors and institutions</a:t>
            </a:r>
          </a:p>
        </p:txBody>
      </p:sp>
      <p:sp>
        <p:nvSpPr>
          <p:cNvPr id="2055" name="Content Placeholder 3"/>
          <p:cNvSpPr txBox="1">
            <a:spLocks/>
          </p:cNvSpPr>
          <p:nvPr/>
        </p:nvSpPr>
        <p:spPr bwMode="auto">
          <a:xfrm>
            <a:off x="1008063" y="26816050"/>
            <a:ext cx="9964737" cy="131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3238500">
              <a:lnSpc>
                <a:spcPct val="90000"/>
              </a:lnSpc>
              <a:spcBef>
                <a:spcPts val="3538"/>
              </a:spcBef>
              <a:buFont typeface="Arial" charset="0"/>
              <a:buChar char="•"/>
              <a:defRPr sz="9900">
                <a:solidFill>
                  <a:schemeClr val="tx1"/>
                </a:solidFill>
                <a:latin typeface="Calibri" pitchFamily="34" charset="0"/>
              </a:defRPr>
            </a:lvl1pPr>
            <a:lvl2pPr marL="2428875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8500">
                <a:solidFill>
                  <a:schemeClr val="tx1"/>
                </a:solidFill>
                <a:latin typeface="Calibri" pitchFamily="34" charset="0"/>
              </a:defRPr>
            </a:lvl2pPr>
            <a:lvl3pPr marL="4049713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7000">
                <a:solidFill>
                  <a:schemeClr val="tx1"/>
                </a:solidFill>
                <a:latin typeface="Calibri" pitchFamily="34" charset="0"/>
              </a:defRPr>
            </a:lvl3pPr>
            <a:lvl4pPr marL="5668963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4pPr>
            <a:lvl5pPr marL="7288213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5pPr>
            <a:lvl6pPr marL="77454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6pPr>
            <a:lvl7pPr marL="82026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7pPr>
            <a:lvl8pPr marL="86598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8pPr>
            <a:lvl9pPr marL="91170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charset="0"/>
              <a:buNone/>
            </a:pPr>
            <a:r>
              <a:rPr lang="en-US" altLang="pt-BR" sz="4800" b="1"/>
              <a:t>Results and Discussion</a:t>
            </a:r>
          </a:p>
          <a:p>
            <a:pPr algn="ctr">
              <a:buFont typeface="Arial" charset="0"/>
              <a:buNone/>
            </a:pPr>
            <a:endParaRPr lang="en-US" altLang="pt-BR" sz="7200"/>
          </a:p>
          <a:p>
            <a:pPr algn="just">
              <a:buFont typeface="Arial" charset="0"/>
              <a:buNone/>
            </a:pPr>
            <a:endParaRPr lang="en-US" altLang="pt-BR" sz="7200"/>
          </a:p>
        </p:txBody>
      </p:sp>
      <p:sp>
        <p:nvSpPr>
          <p:cNvPr id="2056" name="Content Placeholder 3"/>
          <p:cNvSpPr txBox="1">
            <a:spLocks/>
          </p:cNvSpPr>
          <p:nvPr/>
        </p:nvSpPr>
        <p:spPr bwMode="auto">
          <a:xfrm>
            <a:off x="11430000" y="26816050"/>
            <a:ext cx="9964738" cy="131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3238500">
              <a:lnSpc>
                <a:spcPct val="90000"/>
              </a:lnSpc>
              <a:spcBef>
                <a:spcPts val="3538"/>
              </a:spcBef>
              <a:buFont typeface="Arial" charset="0"/>
              <a:buChar char="•"/>
              <a:defRPr sz="9900">
                <a:solidFill>
                  <a:schemeClr val="tx1"/>
                </a:solidFill>
                <a:latin typeface="Calibri" pitchFamily="34" charset="0"/>
              </a:defRPr>
            </a:lvl1pPr>
            <a:lvl2pPr marL="2428875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8500">
                <a:solidFill>
                  <a:schemeClr val="tx1"/>
                </a:solidFill>
                <a:latin typeface="Calibri" pitchFamily="34" charset="0"/>
              </a:defRPr>
            </a:lvl2pPr>
            <a:lvl3pPr marL="4049713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7000">
                <a:solidFill>
                  <a:schemeClr val="tx1"/>
                </a:solidFill>
                <a:latin typeface="Calibri" pitchFamily="34" charset="0"/>
              </a:defRPr>
            </a:lvl3pPr>
            <a:lvl4pPr marL="5668963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4pPr>
            <a:lvl5pPr marL="7288213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5pPr>
            <a:lvl6pPr marL="77454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6pPr>
            <a:lvl7pPr marL="82026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7pPr>
            <a:lvl8pPr marL="86598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8pPr>
            <a:lvl9pPr marL="91170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charset="0"/>
              <a:buNone/>
            </a:pPr>
            <a:r>
              <a:rPr lang="en-US" altLang="pt-BR" sz="4800" b="1"/>
              <a:t>Results and Discussion</a:t>
            </a:r>
          </a:p>
          <a:p>
            <a:pPr algn="ctr">
              <a:buFont typeface="Arial" charset="0"/>
              <a:buNone/>
            </a:pPr>
            <a:endParaRPr lang="en-US" altLang="pt-BR" sz="7200"/>
          </a:p>
          <a:p>
            <a:pPr algn="ctr">
              <a:buFont typeface="Arial" charset="0"/>
              <a:buNone/>
            </a:pPr>
            <a:endParaRPr lang="en-US" altLang="pt-BR" sz="7200"/>
          </a:p>
          <a:p>
            <a:pPr algn="just">
              <a:buFont typeface="Arial" charset="0"/>
              <a:buNone/>
            </a:pPr>
            <a:endParaRPr lang="en-US" altLang="pt-BR" sz="7200"/>
          </a:p>
        </p:txBody>
      </p:sp>
      <p:sp>
        <p:nvSpPr>
          <p:cNvPr id="2057" name="Content Placeholder 3"/>
          <p:cNvSpPr txBox="1">
            <a:spLocks/>
          </p:cNvSpPr>
          <p:nvPr/>
        </p:nvSpPr>
        <p:spPr bwMode="auto">
          <a:xfrm>
            <a:off x="21793200" y="26816050"/>
            <a:ext cx="9964738" cy="131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3238500">
              <a:lnSpc>
                <a:spcPct val="90000"/>
              </a:lnSpc>
              <a:spcBef>
                <a:spcPts val="3538"/>
              </a:spcBef>
              <a:buFont typeface="Arial" charset="0"/>
              <a:buChar char="•"/>
              <a:defRPr sz="9900">
                <a:solidFill>
                  <a:schemeClr val="tx1"/>
                </a:solidFill>
                <a:latin typeface="Calibri" pitchFamily="34" charset="0"/>
              </a:defRPr>
            </a:lvl1pPr>
            <a:lvl2pPr marL="2428875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8500">
                <a:solidFill>
                  <a:schemeClr val="tx1"/>
                </a:solidFill>
                <a:latin typeface="Calibri" pitchFamily="34" charset="0"/>
              </a:defRPr>
            </a:lvl2pPr>
            <a:lvl3pPr marL="4049713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7000">
                <a:solidFill>
                  <a:schemeClr val="tx1"/>
                </a:solidFill>
                <a:latin typeface="Calibri" pitchFamily="34" charset="0"/>
              </a:defRPr>
            </a:lvl3pPr>
            <a:lvl4pPr marL="5668963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4pPr>
            <a:lvl5pPr marL="7288213" indent="-809625" defTabSz="3238500">
              <a:lnSpc>
                <a:spcPct val="90000"/>
              </a:lnSpc>
              <a:spcBef>
                <a:spcPts val="1775"/>
              </a:spcBef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5pPr>
            <a:lvl6pPr marL="77454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6pPr>
            <a:lvl7pPr marL="82026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7pPr>
            <a:lvl8pPr marL="86598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8pPr>
            <a:lvl9pPr marL="9117013" indent="-809625" defTabSz="3238500" eaLnBrk="0" fontAlgn="base" hangingPunct="0">
              <a:lnSpc>
                <a:spcPct val="90000"/>
              </a:lnSpc>
              <a:spcBef>
                <a:spcPts val="1775"/>
              </a:spcBef>
              <a:spcAft>
                <a:spcPct val="0"/>
              </a:spcAft>
              <a:buFont typeface="Arial" charset="0"/>
              <a:buChar char="•"/>
              <a:defRPr sz="6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charset="0"/>
              <a:buNone/>
            </a:pPr>
            <a:r>
              <a:rPr lang="en-US" altLang="pt-BR" sz="4800" b="1"/>
              <a:t>Conclusions and Acknowledgments</a:t>
            </a:r>
          </a:p>
          <a:p>
            <a:pPr algn="ctr">
              <a:buFont typeface="Arial" charset="0"/>
              <a:buNone/>
            </a:pPr>
            <a:endParaRPr lang="en-US" altLang="pt-BR" sz="7200"/>
          </a:p>
          <a:p>
            <a:pPr algn="just">
              <a:buFont typeface="Arial" charset="0"/>
              <a:buNone/>
            </a:pPr>
            <a:endParaRPr lang="en-US" altLang="pt-BR" sz="7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53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Calibri Light</vt:lpstr>
      <vt:lpstr>Tema do Office</vt:lpstr>
      <vt:lpstr>Title of the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Eldhelion Legendarium</dc:creator>
  <cp:lastModifiedBy>eeufmg</cp:lastModifiedBy>
  <cp:revision>10</cp:revision>
  <dcterms:created xsi:type="dcterms:W3CDTF">2019-07-30T20:00:27Z</dcterms:created>
  <dcterms:modified xsi:type="dcterms:W3CDTF">2021-09-19T18:59:15Z</dcterms:modified>
</cp:coreProperties>
</file>