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7" r:id="rId2"/>
    <p:sldId id="257" r:id="rId3"/>
    <p:sldId id="261" r:id="rId4"/>
    <p:sldId id="258" r:id="rId5"/>
    <p:sldId id="259" r:id="rId6"/>
    <p:sldId id="267" r:id="rId7"/>
    <p:sldId id="269" r:id="rId8"/>
    <p:sldId id="272" r:id="rId9"/>
    <p:sldId id="278" r:id="rId10"/>
    <p:sldId id="275" r:id="rId11"/>
    <p:sldId id="260" r:id="rId1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A16"/>
    <a:srgbClr val="3A6EB5"/>
    <a:srgbClr val="7DA68B"/>
    <a:srgbClr val="2A2A2A"/>
    <a:srgbClr val="478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4559"/>
  </p:normalViewPr>
  <p:slideViewPr>
    <p:cSldViewPr snapToGrid="0" snapToObjects="1">
      <p:cViewPr>
        <p:scale>
          <a:sx n="72" d="100"/>
          <a:sy n="72" d="100"/>
        </p:scale>
        <p:origin x="-720"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Série 1</c:v>
                </c:pt>
              </c:strCache>
            </c:strRef>
          </c:tx>
          <c:spPr>
            <a:solidFill>
              <a:schemeClr val="accent1"/>
            </a:solidFill>
            <a:ln>
              <a:noFill/>
            </a:ln>
            <a:effectLst/>
          </c:spPr>
          <c:invertIfNegative val="0"/>
          <c:val>
            <c:numRef>
              <c:f>Planilha1!$B$2:$B$5</c:f>
              <c:numCache>
                <c:formatCode>General</c:formatCode>
                <c:ptCount val="4"/>
                <c:pt idx="0">
                  <c:v>4.3</c:v>
                </c:pt>
                <c:pt idx="1">
                  <c:v>2.5</c:v>
                </c:pt>
                <c:pt idx="2">
                  <c:v>3.5</c:v>
                </c:pt>
                <c:pt idx="3">
                  <c:v>4.5</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Planilha1!$A$2:$A$5</c15:sqref>
                        </c15:formulaRef>
                      </c:ext>
                    </c:extLst>
                    <c:strCache>
                      <c:ptCount val="4"/>
                      <c:pt idx="0">
                        <c:v>Categoria 1</c:v>
                      </c:pt>
                      <c:pt idx="1">
                        <c:v>Categoria 2</c:v>
                      </c:pt>
                      <c:pt idx="2">
                        <c:v>Categoria 3</c:v>
                      </c:pt>
                      <c:pt idx="3">
                        <c:v>Categoria 4</c:v>
                      </c:pt>
                    </c:strCache>
                  </c:strRef>
                </c15:cat>
              </c15:filteredCategoryTitle>
            </c:ext>
            <c:ext xmlns:c16="http://schemas.microsoft.com/office/drawing/2014/chart" uri="{C3380CC4-5D6E-409C-BE32-E72D297353CC}">
              <c16:uniqueId val="{00000000-4152-684E-837C-FB71E51E86E7}"/>
            </c:ext>
          </c:extLst>
        </c:ser>
        <c:ser>
          <c:idx val="1"/>
          <c:order val="1"/>
          <c:tx>
            <c:strRef>
              <c:f>Planilha1!$C$1</c:f>
              <c:strCache>
                <c:ptCount val="1"/>
                <c:pt idx="0">
                  <c:v>Série 2</c:v>
                </c:pt>
              </c:strCache>
            </c:strRef>
          </c:tx>
          <c:spPr>
            <a:solidFill>
              <a:srgbClr val="F2CA16"/>
            </a:solidFill>
            <a:ln>
              <a:noFill/>
            </a:ln>
            <a:effectLst/>
          </c:spPr>
          <c:invertIfNegative val="0"/>
          <c:val>
            <c:numRef>
              <c:f>Planilha1!$C$2:$C$5</c:f>
              <c:numCache>
                <c:formatCode>General</c:formatCode>
                <c:ptCount val="4"/>
                <c:pt idx="0">
                  <c:v>2.4</c:v>
                </c:pt>
                <c:pt idx="1">
                  <c:v>4.4000000000000004</c:v>
                </c:pt>
                <c:pt idx="2">
                  <c:v>1.8</c:v>
                </c:pt>
                <c:pt idx="3">
                  <c:v>2.8</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Planilha1!$A$2:$A$5</c15:sqref>
                        </c15:formulaRef>
                      </c:ext>
                    </c:extLst>
                    <c:strCache>
                      <c:ptCount val="4"/>
                      <c:pt idx="0">
                        <c:v>Categoria 1</c:v>
                      </c:pt>
                      <c:pt idx="1">
                        <c:v>Categoria 2</c:v>
                      </c:pt>
                      <c:pt idx="2">
                        <c:v>Categoria 3</c:v>
                      </c:pt>
                      <c:pt idx="3">
                        <c:v>Categoria 4</c:v>
                      </c:pt>
                    </c:strCache>
                  </c:strRef>
                </c15:cat>
              </c15:filteredCategoryTitle>
            </c:ext>
            <c:ext xmlns:c16="http://schemas.microsoft.com/office/drawing/2014/chart" uri="{C3380CC4-5D6E-409C-BE32-E72D297353CC}">
              <c16:uniqueId val="{00000001-4152-684E-837C-FB71E51E86E7}"/>
            </c:ext>
          </c:extLst>
        </c:ser>
        <c:ser>
          <c:idx val="2"/>
          <c:order val="2"/>
          <c:tx>
            <c:strRef>
              <c:f>Planilha1!$D$1</c:f>
              <c:strCache>
                <c:ptCount val="1"/>
                <c:pt idx="0">
                  <c:v>Série 3</c:v>
                </c:pt>
              </c:strCache>
            </c:strRef>
          </c:tx>
          <c:spPr>
            <a:solidFill>
              <a:srgbClr val="7DA68B"/>
            </a:solidFill>
            <a:ln>
              <a:noFill/>
            </a:ln>
            <a:effectLst/>
          </c:spPr>
          <c:invertIfNegative val="0"/>
          <c:val>
            <c:numRef>
              <c:f>Planilha1!$D$2:$D$5</c:f>
              <c:numCache>
                <c:formatCode>General</c:formatCode>
                <c:ptCount val="4"/>
                <c:pt idx="0">
                  <c:v>5</c:v>
                </c:pt>
                <c:pt idx="1">
                  <c:v>2</c:v>
                </c:pt>
                <c:pt idx="2">
                  <c:v>3</c:v>
                </c:pt>
                <c:pt idx="3">
                  <c:v>5</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Planilha1!$A$2:$A$5</c15:sqref>
                        </c15:formulaRef>
                      </c:ext>
                    </c:extLst>
                    <c:strCache>
                      <c:ptCount val="4"/>
                      <c:pt idx="0">
                        <c:v>Categoria 1</c:v>
                      </c:pt>
                      <c:pt idx="1">
                        <c:v>Categoria 2</c:v>
                      </c:pt>
                      <c:pt idx="2">
                        <c:v>Categoria 3</c:v>
                      </c:pt>
                      <c:pt idx="3">
                        <c:v>Categoria 4</c:v>
                      </c:pt>
                    </c:strCache>
                  </c:strRef>
                </c15:cat>
              </c15:filteredCategoryTitle>
            </c:ext>
            <c:ext xmlns:c16="http://schemas.microsoft.com/office/drawing/2014/chart" uri="{C3380CC4-5D6E-409C-BE32-E72D297353CC}">
              <c16:uniqueId val="{00000002-4152-684E-837C-FB71E51E86E7}"/>
            </c:ext>
          </c:extLst>
        </c:ser>
        <c:dLbls>
          <c:showLegendKey val="0"/>
          <c:showVal val="0"/>
          <c:showCatName val="0"/>
          <c:showSerName val="0"/>
          <c:showPercent val="0"/>
          <c:showBubbleSize val="0"/>
        </c:dLbls>
        <c:gapWidth val="219"/>
        <c:overlap val="-24"/>
        <c:axId val="33916032"/>
        <c:axId val="33917568"/>
      </c:barChart>
      <c:catAx>
        <c:axId val="3391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3917568"/>
        <c:crosses val="autoZero"/>
        <c:auto val="1"/>
        <c:lblAlgn val="ctr"/>
        <c:lblOffset val="100"/>
        <c:noMultiLvlLbl val="0"/>
      </c:catAx>
      <c:valAx>
        <c:axId val="33917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3916032"/>
        <c:crosses val="autoZero"/>
        <c:crossBetween val="between"/>
      </c:valAx>
      <c:spPr>
        <a:noFill/>
        <a:ln>
          <a:noFill/>
        </a:ln>
        <a:effectLst/>
      </c:spPr>
    </c:plotArea>
    <c:legend>
      <c:legendPos val="b"/>
      <c:layout>
        <c:manualLayout>
          <c:xMode val="edge"/>
          <c:yMode val="edge"/>
          <c:x val="0.21317232851860954"/>
          <c:y val="0.94028779193893919"/>
          <c:w val="0.56833193860954723"/>
          <c:h val="3.63630680953766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AC259-C032-8A41-8F95-950B6209E482}" type="datetimeFigureOut">
              <a:rPr lang="pt-BR" smtClean="0"/>
              <a:t>18/09/2021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1DD94-7A01-0543-98BF-6B6360BB07BB}" type="slidenum">
              <a:rPr lang="pt-BR" smtClean="0"/>
              <a:t>‹#›</a:t>
            </a:fld>
            <a:endParaRPr lang="pt-BR"/>
          </a:p>
        </p:txBody>
      </p:sp>
    </p:spTree>
    <p:extLst>
      <p:ext uri="{BB962C8B-B14F-4D97-AF65-F5344CB8AC3E}">
        <p14:creationId xmlns:p14="http://schemas.microsoft.com/office/powerpoint/2010/main" val="31402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721DD94-7A01-0543-98BF-6B6360BB07BB}" type="slidenum">
              <a:rPr lang="pt-BR" smtClean="0"/>
              <a:t>11</a:t>
            </a:fld>
            <a:endParaRPr lang="pt-BR"/>
          </a:p>
        </p:txBody>
      </p:sp>
    </p:spTree>
    <p:extLst>
      <p:ext uri="{BB962C8B-B14F-4D97-AF65-F5344CB8AC3E}">
        <p14:creationId xmlns:p14="http://schemas.microsoft.com/office/powerpoint/2010/main" val="233220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41AC70-7043-3045-A275-F6AFD6F43B0D}"/>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EB9226D0-74B1-3048-86B8-40E6CAEA3E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C33590C4-6220-FB46-A28C-A277029B8928}"/>
              </a:ext>
            </a:extLst>
          </p:cNvPr>
          <p:cNvSpPr>
            <a:spLocks noGrp="1"/>
          </p:cNvSpPr>
          <p:nvPr>
            <p:ph type="dt" sz="half" idx="10"/>
          </p:nvPr>
        </p:nvSpPr>
        <p:spPr/>
        <p:txBody>
          <a:bodyPr/>
          <a:lstStyle/>
          <a:p>
            <a:fld id="{0F7FE3B6-E3F7-8B45-82AE-F899BE451AB9}" type="datetimeFigureOut">
              <a:rPr lang="pt-BR" smtClean="0"/>
              <a:t>18/09/2021</a:t>
            </a:fld>
            <a:endParaRPr lang="pt-BR"/>
          </a:p>
        </p:txBody>
      </p:sp>
      <p:sp>
        <p:nvSpPr>
          <p:cNvPr id="5" name="Espaço Reservado para Rodapé 4">
            <a:extLst>
              <a:ext uri="{FF2B5EF4-FFF2-40B4-BE49-F238E27FC236}">
                <a16:creationId xmlns:a16="http://schemas.microsoft.com/office/drawing/2014/main" xmlns="" id="{B425517C-08F4-FE4B-BFBD-5EEFA8C2F55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797F76C8-4738-1342-B45E-FAC10359659F}"/>
              </a:ext>
            </a:extLst>
          </p:cNvPr>
          <p:cNvSpPr>
            <a:spLocks noGrp="1"/>
          </p:cNvSpPr>
          <p:nvPr>
            <p:ph type="sldNum" sz="quarter" idx="12"/>
          </p:nvPr>
        </p:nvSpPr>
        <p:spPr/>
        <p:txBody>
          <a:bodyPr/>
          <a:lstStyle/>
          <a:p>
            <a:fld id="{97CE4194-7C6E-9742-8D8F-9CB35FD15F69}" type="slidenum">
              <a:rPr lang="pt-BR" smtClean="0"/>
              <a:t>‹#›</a:t>
            </a:fld>
            <a:endParaRPr lang="pt-BR"/>
          </a:p>
        </p:txBody>
      </p:sp>
    </p:spTree>
    <p:extLst>
      <p:ext uri="{BB962C8B-B14F-4D97-AF65-F5344CB8AC3E}">
        <p14:creationId xmlns:p14="http://schemas.microsoft.com/office/powerpoint/2010/main" val="1454624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82E923-0ED2-8546-886C-0F0FAD0B563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3A74281F-143E-924D-B53C-D62855214D8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B5FE8145-DAF1-8A44-BB1F-E6AF6CFBE5EE}"/>
              </a:ext>
            </a:extLst>
          </p:cNvPr>
          <p:cNvSpPr>
            <a:spLocks noGrp="1"/>
          </p:cNvSpPr>
          <p:nvPr>
            <p:ph type="dt" sz="half" idx="10"/>
          </p:nvPr>
        </p:nvSpPr>
        <p:spPr/>
        <p:txBody>
          <a:bodyPr/>
          <a:lstStyle/>
          <a:p>
            <a:fld id="{0F7FE3B6-E3F7-8B45-82AE-F899BE451AB9}" type="datetimeFigureOut">
              <a:rPr lang="pt-BR" smtClean="0"/>
              <a:t>18/09/2021</a:t>
            </a:fld>
            <a:endParaRPr lang="pt-BR"/>
          </a:p>
        </p:txBody>
      </p:sp>
      <p:sp>
        <p:nvSpPr>
          <p:cNvPr id="5" name="Espaço Reservado para Rodapé 4">
            <a:extLst>
              <a:ext uri="{FF2B5EF4-FFF2-40B4-BE49-F238E27FC236}">
                <a16:creationId xmlns:a16="http://schemas.microsoft.com/office/drawing/2014/main" xmlns="" id="{8BD95615-0039-0A4A-BBB9-EBE3AF46A14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19894BDD-D17A-BD40-A70E-FD09DBD8B666}"/>
              </a:ext>
            </a:extLst>
          </p:cNvPr>
          <p:cNvSpPr>
            <a:spLocks noGrp="1"/>
          </p:cNvSpPr>
          <p:nvPr>
            <p:ph type="sldNum" sz="quarter" idx="12"/>
          </p:nvPr>
        </p:nvSpPr>
        <p:spPr/>
        <p:txBody>
          <a:bodyPr/>
          <a:lstStyle/>
          <a:p>
            <a:fld id="{97CE4194-7C6E-9742-8D8F-9CB35FD15F69}" type="slidenum">
              <a:rPr lang="pt-BR" smtClean="0"/>
              <a:t>‹#›</a:t>
            </a:fld>
            <a:endParaRPr lang="pt-BR"/>
          </a:p>
        </p:txBody>
      </p:sp>
    </p:spTree>
    <p:extLst>
      <p:ext uri="{BB962C8B-B14F-4D97-AF65-F5344CB8AC3E}">
        <p14:creationId xmlns:p14="http://schemas.microsoft.com/office/powerpoint/2010/main" val="166434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A7B6898-B8C5-7546-8FAD-C0B05E639ED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EB1127FB-14E1-834A-BF21-B050D9AFE73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8E36393B-9CAF-E347-A8BB-3C87D9B336A6}"/>
              </a:ext>
            </a:extLst>
          </p:cNvPr>
          <p:cNvSpPr>
            <a:spLocks noGrp="1"/>
          </p:cNvSpPr>
          <p:nvPr>
            <p:ph type="dt" sz="half" idx="10"/>
          </p:nvPr>
        </p:nvSpPr>
        <p:spPr/>
        <p:txBody>
          <a:bodyPr/>
          <a:lstStyle/>
          <a:p>
            <a:fld id="{0F7FE3B6-E3F7-8B45-82AE-F899BE451AB9}" type="datetimeFigureOut">
              <a:rPr lang="pt-BR" smtClean="0"/>
              <a:t>18/09/2021</a:t>
            </a:fld>
            <a:endParaRPr lang="pt-BR"/>
          </a:p>
        </p:txBody>
      </p:sp>
      <p:sp>
        <p:nvSpPr>
          <p:cNvPr id="5" name="Espaço Reservado para Rodapé 4">
            <a:extLst>
              <a:ext uri="{FF2B5EF4-FFF2-40B4-BE49-F238E27FC236}">
                <a16:creationId xmlns:a16="http://schemas.microsoft.com/office/drawing/2014/main" xmlns="" id="{2E0C7037-3619-084B-82DB-0812529FBD5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E7F3B917-B477-2140-AA08-09FE2B1C3A89}"/>
              </a:ext>
            </a:extLst>
          </p:cNvPr>
          <p:cNvSpPr>
            <a:spLocks noGrp="1"/>
          </p:cNvSpPr>
          <p:nvPr>
            <p:ph type="sldNum" sz="quarter" idx="12"/>
          </p:nvPr>
        </p:nvSpPr>
        <p:spPr/>
        <p:txBody>
          <a:bodyPr/>
          <a:lstStyle/>
          <a:p>
            <a:fld id="{97CE4194-7C6E-9742-8D8F-9CB35FD15F69}" type="slidenum">
              <a:rPr lang="pt-BR" smtClean="0"/>
              <a:t>‹#›</a:t>
            </a:fld>
            <a:endParaRPr lang="pt-BR"/>
          </a:p>
        </p:txBody>
      </p:sp>
    </p:spTree>
    <p:extLst>
      <p:ext uri="{BB962C8B-B14F-4D97-AF65-F5344CB8AC3E}">
        <p14:creationId xmlns:p14="http://schemas.microsoft.com/office/powerpoint/2010/main" val="1521329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45D1B9-CC24-044B-9EAB-0FD319FD042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17FA0DCF-6D78-B64D-B4B9-A521AF07626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E80666EB-71BC-904B-ADAD-880F56EA8AC9}"/>
              </a:ext>
            </a:extLst>
          </p:cNvPr>
          <p:cNvSpPr>
            <a:spLocks noGrp="1"/>
          </p:cNvSpPr>
          <p:nvPr>
            <p:ph type="dt" sz="half" idx="10"/>
          </p:nvPr>
        </p:nvSpPr>
        <p:spPr/>
        <p:txBody>
          <a:bodyPr/>
          <a:lstStyle/>
          <a:p>
            <a:fld id="{0F7FE3B6-E3F7-8B45-82AE-F899BE451AB9}" type="datetimeFigureOut">
              <a:rPr lang="pt-BR" smtClean="0"/>
              <a:t>18/09/2021</a:t>
            </a:fld>
            <a:endParaRPr lang="pt-BR"/>
          </a:p>
        </p:txBody>
      </p:sp>
      <p:sp>
        <p:nvSpPr>
          <p:cNvPr id="5" name="Espaço Reservado para Rodapé 4">
            <a:extLst>
              <a:ext uri="{FF2B5EF4-FFF2-40B4-BE49-F238E27FC236}">
                <a16:creationId xmlns:a16="http://schemas.microsoft.com/office/drawing/2014/main" xmlns="" id="{79BC0D15-17C0-B14A-BF03-C40876CD8A0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A0C9A0AC-C8D9-F24B-AEE3-D17123FBCC93}"/>
              </a:ext>
            </a:extLst>
          </p:cNvPr>
          <p:cNvSpPr>
            <a:spLocks noGrp="1"/>
          </p:cNvSpPr>
          <p:nvPr>
            <p:ph type="sldNum" sz="quarter" idx="12"/>
          </p:nvPr>
        </p:nvSpPr>
        <p:spPr/>
        <p:txBody>
          <a:bodyPr/>
          <a:lstStyle/>
          <a:p>
            <a:fld id="{97CE4194-7C6E-9742-8D8F-9CB35FD15F69}" type="slidenum">
              <a:rPr lang="pt-BR" smtClean="0"/>
              <a:t>‹#›</a:t>
            </a:fld>
            <a:endParaRPr lang="pt-BR"/>
          </a:p>
        </p:txBody>
      </p:sp>
    </p:spTree>
    <p:extLst>
      <p:ext uri="{BB962C8B-B14F-4D97-AF65-F5344CB8AC3E}">
        <p14:creationId xmlns:p14="http://schemas.microsoft.com/office/powerpoint/2010/main" val="186518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50239A-3355-F143-981B-6FDD7F61658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7FD35715-0C87-AC48-A7AE-97F1D513FE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253BEED0-D862-6C4B-9CF8-6B7B6994C281}"/>
              </a:ext>
            </a:extLst>
          </p:cNvPr>
          <p:cNvSpPr>
            <a:spLocks noGrp="1"/>
          </p:cNvSpPr>
          <p:nvPr>
            <p:ph type="dt" sz="half" idx="10"/>
          </p:nvPr>
        </p:nvSpPr>
        <p:spPr/>
        <p:txBody>
          <a:bodyPr/>
          <a:lstStyle/>
          <a:p>
            <a:fld id="{0F7FE3B6-E3F7-8B45-82AE-F899BE451AB9}" type="datetimeFigureOut">
              <a:rPr lang="pt-BR" smtClean="0"/>
              <a:t>18/09/2021</a:t>
            </a:fld>
            <a:endParaRPr lang="pt-BR"/>
          </a:p>
        </p:txBody>
      </p:sp>
      <p:sp>
        <p:nvSpPr>
          <p:cNvPr id="5" name="Espaço Reservado para Rodapé 4">
            <a:extLst>
              <a:ext uri="{FF2B5EF4-FFF2-40B4-BE49-F238E27FC236}">
                <a16:creationId xmlns:a16="http://schemas.microsoft.com/office/drawing/2014/main" xmlns="" id="{74658E27-FF07-5B42-AF51-06D9A0E6376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DAAA26EA-FEF3-A045-8277-86D846FA8246}"/>
              </a:ext>
            </a:extLst>
          </p:cNvPr>
          <p:cNvSpPr>
            <a:spLocks noGrp="1"/>
          </p:cNvSpPr>
          <p:nvPr>
            <p:ph type="sldNum" sz="quarter" idx="12"/>
          </p:nvPr>
        </p:nvSpPr>
        <p:spPr/>
        <p:txBody>
          <a:bodyPr/>
          <a:lstStyle/>
          <a:p>
            <a:fld id="{97CE4194-7C6E-9742-8D8F-9CB35FD15F69}" type="slidenum">
              <a:rPr lang="pt-BR" smtClean="0"/>
              <a:t>‹#›</a:t>
            </a:fld>
            <a:endParaRPr lang="pt-BR"/>
          </a:p>
        </p:txBody>
      </p:sp>
    </p:spTree>
    <p:extLst>
      <p:ext uri="{BB962C8B-B14F-4D97-AF65-F5344CB8AC3E}">
        <p14:creationId xmlns:p14="http://schemas.microsoft.com/office/powerpoint/2010/main" val="194197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FDE624C-D3D4-084F-BBC6-0130144F4FA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B16F4608-2A88-3F46-B3F4-24BF64F4F70E}"/>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F2CD40A0-08A6-EB4E-BB9B-90B630F7F754}"/>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FD1B076D-7A93-4F4C-AFB0-093ED7578D8F}"/>
              </a:ext>
            </a:extLst>
          </p:cNvPr>
          <p:cNvSpPr>
            <a:spLocks noGrp="1"/>
          </p:cNvSpPr>
          <p:nvPr>
            <p:ph type="dt" sz="half" idx="10"/>
          </p:nvPr>
        </p:nvSpPr>
        <p:spPr/>
        <p:txBody>
          <a:bodyPr/>
          <a:lstStyle/>
          <a:p>
            <a:fld id="{0F7FE3B6-E3F7-8B45-82AE-F899BE451AB9}" type="datetimeFigureOut">
              <a:rPr lang="pt-BR" smtClean="0"/>
              <a:t>18/09/2021</a:t>
            </a:fld>
            <a:endParaRPr lang="pt-BR"/>
          </a:p>
        </p:txBody>
      </p:sp>
      <p:sp>
        <p:nvSpPr>
          <p:cNvPr id="6" name="Espaço Reservado para Rodapé 5">
            <a:extLst>
              <a:ext uri="{FF2B5EF4-FFF2-40B4-BE49-F238E27FC236}">
                <a16:creationId xmlns:a16="http://schemas.microsoft.com/office/drawing/2014/main" xmlns="" id="{2C9F5F18-A066-6846-BFE8-ED7E9A408E3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83D0B7D8-08F9-6C45-AAB4-695A881F1776}"/>
              </a:ext>
            </a:extLst>
          </p:cNvPr>
          <p:cNvSpPr>
            <a:spLocks noGrp="1"/>
          </p:cNvSpPr>
          <p:nvPr>
            <p:ph type="sldNum" sz="quarter" idx="12"/>
          </p:nvPr>
        </p:nvSpPr>
        <p:spPr/>
        <p:txBody>
          <a:bodyPr/>
          <a:lstStyle/>
          <a:p>
            <a:fld id="{97CE4194-7C6E-9742-8D8F-9CB35FD15F69}" type="slidenum">
              <a:rPr lang="pt-BR" smtClean="0"/>
              <a:t>‹#›</a:t>
            </a:fld>
            <a:endParaRPr lang="pt-BR"/>
          </a:p>
        </p:txBody>
      </p:sp>
    </p:spTree>
    <p:extLst>
      <p:ext uri="{BB962C8B-B14F-4D97-AF65-F5344CB8AC3E}">
        <p14:creationId xmlns:p14="http://schemas.microsoft.com/office/powerpoint/2010/main" val="385770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DBC01E3-9328-4B4D-88AD-0B0900E2B1B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58AC3980-1E62-3B4E-BACA-9F46E4D34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E175FD6C-1EB6-3044-AA20-5249173A42F9}"/>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F1CFF547-ED3C-2346-A422-40C5C21E39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86093DCC-71AD-784E-BD50-D795347B977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A7E0807C-C976-1D40-A4DB-91884F953A95}"/>
              </a:ext>
            </a:extLst>
          </p:cNvPr>
          <p:cNvSpPr>
            <a:spLocks noGrp="1"/>
          </p:cNvSpPr>
          <p:nvPr>
            <p:ph type="dt" sz="half" idx="10"/>
          </p:nvPr>
        </p:nvSpPr>
        <p:spPr/>
        <p:txBody>
          <a:bodyPr/>
          <a:lstStyle/>
          <a:p>
            <a:fld id="{0F7FE3B6-E3F7-8B45-82AE-F899BE451AB9}" type="datetimeFigureOut">
              <a:rPr lang="pt-BR" smtClean="0"/>
              <a:t>18/09/2021</a:t>
            </a:fld>
            <a:endParaRPr lang="pt-BR"/>
          </a:p>
        </p:txBody>
      </p:sp>
      <p:sp>
        <p:nvSpPr>
          <p:cNvPr id="8" name="Espaço Reservado para Rodapé 7">
            <a:extLst>
              <a:ext uri="{FF2B5EF4-FFF2-40B4-BE49-F238E27FC236}">
                <a16:creationId xmlns:a16="http://schemas.microsoft.com/office/drawing/2014/main" xmlns="" id="{59D3961A-497E-C044-85C1-763E08DC2CC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DAB6479D-8C54-384A-BDA8-0437758964EC}"/>
              </a:ext>
            </a:extLst>
          </p:cNvPr>
          <p:cNvSpPr>
            <a:spLocks noGrp="1"/>
          </p:cNvSpPr>
          <p:nvPr>
            <p:ph type="sldNum" sz="quarter" idx="12"/>
          </p:nvPr>
        </p:nvSpPr>
        <p:spPr/>
        <p:txBody>
          <a:bodyPr/>
          <a:lstStyle/>
          <a:p>
            <a:fld id="{97CE4194-7C6E-9742-8D8F-9CB35FD15F69}" type="slidenum">
              <a:rPr lang="pt-BR" smtClean="0"/>
              <a:t>‹#›</a:t>
            </a:fld>
            <a:endParaRPr lang="pt-BR"/>
          </a:p>
        </p:txBody>
      </p:sp>
    </p:spTree>
    <p:extLst>
      <p:ext uri="{BB962C8B-B14F-4D97-AF65-F5344CB8AC3E}">
        <p14:creationId xmlns:p14="http://schemas.microsoft.com/office/powerpoint/2010/main" val="4905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47B172-B54F-DF46-94F7-B410511BCF4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B55D2056-D0D7-CB45-A8B0-CB7CF3B0957A}"/>
              </a:ext>
            </a:extLst>
          </p:cNvPr>
          <p:cNvSpPr>
            <a:spLocks noGrp="1"/>
          </p:cNvSpPr>
          <p:nvPr>
            <p:ph type="dt" sz="half" idx="10"/>
          </p:nvPr>
        </p:nvSpPr>
        <p:spPr/>
        <p:txBody>
          <a:bodyPr/>
          <a:lstStyle/>
          <a:p>
            <a:fld id="{0F7FE3B6-E3F7-8B45-82AE-F899BE451AB9}" type="datetimeFigureOut">
              <a:rPr lang="pt-BR" smtClean="0"/>
              <a:t>18/09/2021</a:t>
            </a:fld>
            <a:endParaRPr lang="pt-BR"/>
          </a:p>
        </p:txBody>
      </p:sp>
      <p:sp>
        <p:nvSpPr>
          <p:cNvPr id="4" name="Espaço Reservado para Rodapé 3">
            <a:extLst>
              <a:ext uri="{FF2B5EF4-FFF2-40B4-BE49-F238E27FC236}">
                <a16:creationId xmlns:a16="http://schemas.microsoft.com/office/drawing/2014/main" xmlns="" id="{72DA8C31-79E7-144A-ABE5-8E9AA89CA121}"/>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F1A12DE9-272F-2F4E-BA78-2BF17C839685}"/>
              </a:ext>
            </a:extLst>
          </p:cNvPr>
          <p:cNvSpPr>
            <a:spLocks noGrp="1"/>
          </p:cNvSpPr>
          <p:nvPr>
            <p:ph type="sldNum" sz="quarter" idx="12"/>
          </p:nvPr>
        </p:nvSpPr>
        <p:spPr/>
        <p:txBody>
          <a:bodyPr/>
          <a:lstStyle/>
          <a:p>
            <a:fld id="{97CE4194-7C6E-9742-8D8F-9CB35FD15F69}" type="slidenum">
              <a:rPr lang="pt-BR" smtClean="0"/>
              <a:t>‹#›</a:t>
            </a:fld>
            <a:endParaRPr lang="pt-BR"/>
          </a:p>
        </p:txBody>
      </p:sp>
    </p:spTree>
    <p:extLst>
      <p:ext uri="{BB962C8B-B14F-4D97-AF65-F5344CB8AC3E}">
        <p14:creationId xmlns:p14="http://schemas.microsoft.com/office/powerpoint/2010/main" val="4239032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222FFAEC-7609-604F-BD7E-2816E84C3B7E}"/>
              </a:ext>
            </a:extLst>
          </p:cNvPr>
          <p:cNvSpPr>
            <a:spLocks noGrp="1"/>
          </p:cNvSpPr>
          <p:nvPr>
            <p:ph type="dt" sz="half" idx="10"/>
          </p:nvPr>
        </p:nvSpPr>
        <p:spPr/>
        <p:txBody>
          <a:bodyPr/>
          <a:lstStyle/>
          <a:p>
            <a:fld id="{0F7FE3B6-E3F7-8B45-82AE-F899BE451AB9}" type="datetimeFigureOut">
              <a:rPr lang="pt-BR" smtClean="0"/>
              <a:t>18/09/2021</a:t>
            </a:fld>
            <a:endParaRPr lang="pt-BR"/>
          </a:p>
        </p:txBody>
      </p:sp>
      <p:sp>
        <p:nvSpPr>
          <p:cNvPr id="3" name="Espaço Reservado para Rodapé 2">
            <a:extLst>
              <a:ext uri="{FF2B5EF4-FFF2-40B4-BE49-F238E27FC236}">
                <a16:creationId xmlns:a16="http://schemas.microsoft.com/office/drawing/2014/main" xmlns="" id="{31561243-63B8-964C-AD2D-29D09058D765}"/>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06C5028E-599B-5944-A5A1-B8D9560603F9}"/>
              </a:ext>
            </a:extLst>
          </p:cNvPr>
          <p:cNvSpPr>
            <a:spLocks noGrp="1"/>
          </p:cNvSpPr>
          <p:nvPr>
            <p:ph type="sldNum" sz="quarter" idx="12"/>
          </p:nvPr>
        </p:nvSpPr>
        <p:spPr/>
        <p:txBody>
          <a:bodyPr/>
          <a:lstStyle/>
          <a:p>
            <a:fld id="{97CE4194-7C6E-9742-8D8F-9CB35FD15F69}" type="slidenum">
              <a:rPr lang="pt-BR" smtClean="0"/>
              <a:t>‹#›</a:t>
            </a:fld>
            <a:endParaRPr lang="pt-BR"/>
          </a:p>
        </p:txBody>
      </p:sp>
    </p:spTree>
    <p:extLst>
      <p:ext uri="{BB962C8B-B14F-4D97-AF65-F5344CB8AC3E}">
        <p14:creationId xmlns:p14="http://schemas.microsoft.com/office/powerpoint/2010/main" val="394580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84D6F41-3327-7D40-A766-A6A49C1A439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FA559A06-41C2-FA45-8873-1ACD575A9B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312E184D-3C07-9D4C-B05F-00FEBB942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919BD46B-CD2F-AA4D-8D1C-7B040318C90E}"/>
              </a:ext>
            </a:extLst>
          </p:cNvPr>
          <p:cNvSpPr>
            <a:spLocks noGrp="1"/>
          </p:cNvSpPr>
          <p:nvPr>
            <p:ph type="dt" sz="half" idx="10"/>
          </p:nvPr>
        </p:nvSpPr>
        <p:spPr/>
        <p:txBody>
          <a:bodyPr/>
          <a:lstStyle/>
          <a:p>
            <a:fld id="{0F7FE3B6-E3F7-8B45-82AE-F899BE451AB9}" type="datetimeFigureOut">
              <a:rPr lang="pt-BR" smtClean="0"/>
              <a:t>18/09/2021</a:t>
            </a:fld>
            <a:endParaRPr lang="pt-BR"/>
          </a:p>
        </p:txBody>
      </p:sp>
      <p:sp>
        <p:nvSpPr>
          <p:cNvPr id="6" name="Espaço Reservado para Rodapé 5">
            <a:extLst>
              <a:ext uri="{FF2B5EF4-FFF2-40B4-BE49-F238E27FC236}">
                <a16:creationId xmlns:a16="http://schemas.microsoft.com/office/drawing/2014/main" xmlns="" id="{D5734C3C-B8D3-2847-AEDA-BE4F95BA15D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E68E7B58-FD6F-EB4A-B81F-5F3F1A5D6D0E}"/>
              </a:ext>
            </a:extLst>
          </p:cNvPr>
          <p:cNvSpPr>
            <a:spLocks noGrp="1"/>
          </p:cNvSpPr>
          <p:nvPr>
            <p:ph type="sldNum" sz="quarter" idx="12"/>
          </p:nvPr>
        </p:nvSpPr>
        <p:spPr/>
        <p:txBody>
          <a:bodyPr/>
          <a:lstStyle/>
          <a:p>
            <a:fld id="{97CE4194-7C6E-9742-8D8F-9CB35FD15F69}" type="slidenum">
              <a:rPr lang="pt-BR" smtClean="0"/>
              <a:t>‹#›</a:t>
            </a:fld>
            <a:endParaRPr lang="pt-BR"/>
          </a:p>
        </p:txBody>
      </p:sp>
    </p:spTree>
    <p:extLst>
      <p:ext uri="{BB962C8B-B14F-4D97-AF65-F5344CB8AC3E}">
        <p14:creationId xmlns:p14="http://schemas.microsoft.com/office/powerpoint/2010/main" val="2278674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AF28DE-3E4B-0745-A3B9-8CBA5EC4920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AABB9A6C-E876-5C40-A3E7-A3F0A63692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EEFFCD19-9B0A-9547-895A-0E1FC0298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55AD0644-4B9B-B949-AFAD-1BDC4764471D}"/>
              </a:ext>
            </a:extLst>
          </p:cNvPr>
          <p:cNvSpPr>
            <a:spLocks noGrp="1"/>
          </p:cNvSpPr>
          <p:nvPr>
            <p:ph type="dt" sz="half" idx="10"/>
          </p:nvPr>
        </p:nvSpPr>
        <p:spPr/>
        <p:txBody>
          <a:bodyPr/>
          <a:lstStyle/>
          <a:p>
            <a:fld id="{0F7FE3B6-E3F7-8B45-82AE-F899BE451AB9}" type="datetimeFigureOut">
              <a:rPr lang="pt-BR" smtClean="0"/>
              <a:t>18/09/2021</a:t>
            </a:fld>
            <a:endParaRPr lang="pt-BR"/>
          </a:p>
        </p:txBody>
      </p:sp>
      <p:sp>
        <p:nvSpPr>
          <p:cNvPr id="6" name="Espaço Reservado para Rodapé 5">
            <a:extLst>
              <a:ext uri="{FF2B5EF4-FFF2-40B4-BE49-F238E27FC236}">
                <a16:creationId xmlns:a16="http://schemas.microsoft.com/office/drawing/2014/main" xmlns="" id="{9BA7F0B5-1E8B-F744-A0FB-82429A0B549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5869CE90-4068-FC4B-97D9-B0BD2A5474E8}"/>
              </a:ext>
            </a:extLst>
          </p:cNvPr>
          <p:cNvSpPr>
            <a:spLocks noGrp="1"/>
          </p:cNvSpPr>
          <p:nvPr>
            <p:ph type="sldNum" sz="quarter" idx="12"/>
          </p:nvPr>
        </p:nvSpPr>
        <p:spPr/>
        <p:txBody>
          <a:bodyPr/>
          <a:lstStyle/>
          <a:p>
            <a:fld id="{97CE4194-7C6E-9742-8D8F-9CB35FD15F69}" type="slidenum">
              <a:rPr lang="pt-BR" smtClean="0"/>
              <a:t>‹#›</a:t>
            </a:fld>
            <a:endParaRPr lang="pt-BR"/>
          </a:p>
        </p:txBody>
      </p:sp>
    </p:spTree>
    <p:extLst>
      <p:ext uri="{BB962C8B-B14F-4D97-AF65-F5344CB8AC3E}">
        <p14:creationId xmlns:p14="http://schemas.microsoft.com/office/powerpoint/2010/main" val="2911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3A11CD58-AD1E-264A-BBCD-0F74A6CEB7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72B34D3E-C360-4C4B-B583-8FDEC0EC4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E3704447-1B3F-5140-AB0E-6134F09AD5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FE3B6-E3F7-8B45-82AE-F899BE451AB9}" type="datetimeFigureOut">
              <a:rPr lang="pt-BR" smtClean="0"/>
              <a:t>18/09/2021</a:t>
            </a:fld>
            <a:endParaRPr lang="pt-BR"/>
          </a:p>
        </p:txBody>
      </p:sp>
      <p:sp>
        <p:nvSpPr>
          <p:cNvPr id="5" name="Espaço Reservado para Rodapé 4">
            <a:extLst>
              <a:ext uri="{FF2B5EF4-FFF2-40B4-BE49-F238E27FC236}">
                <a16:creationId xmlns:a16="http://schemas.microsoft.com/office/drawing/2014/main" xmlns="" id="{373201D3-A5A5-824F-B58E-EC48406E4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8413534D-6069-BC43-B7B6-1B0D6F75E7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E4194-7C6E-9742-8D8F-9CB35FD15F69}" type="slidenum">
              <a:rPr lang="pt-BR" smtClean="0"/>
              <a:t>‹#›</a:t>
            </a:fld>
            <a:endParaRPr lang="pt-BR"/>
          </a:p>
        </p:txBody>
      </p:sp>
    </p:spTree>
    <p:extLst>
      <p:ext uri="{BB962C8B-B14F-4D97-AF65-F5344CB8AC3E}">
        <p14:creationId xmlns:p14="http://schemas.microsoft.com/office/powerpoint/2010/main" val="405465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tiff"/><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tiff"/><Relationship Id="rId11" Type="http://schemas.openxmlformats.org/officeDocument/2006/relationships/image" Target="../media/image22.jpeg"/><Relationship Id="rId5" Type="http://schemas.openxmlformats.org/officeDocument/2006/relationships/image" Target="../media/image16.tiff"/><Relationship Id="rId10" Type="http://schemas.openxmlformats.org/officeDocument/2006/relationships/image" Target="../media/image21.jpeg"/><Relationship Id="rId4" Type="http://schemas.openxmlformats.org/officeDocument/2006/relationships/image" Target="../media/image4.tiff"/><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tiff"/><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9.tiff"/><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1.tiff"/><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01FB88FD-CAFB-954E-A457-579A7BF859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724815"/>
            <a:ext cx="12192000" cy="158420"/>
          </a:xfrm>
          <a:prstGeom prst="rect">
            <a:avLst/>
          </a:prstGeom>
        </p:spPr>
      </p:pic>
      <p:sp>
        <p:nvSpPr>
          <p:cNvPr id="11" name="CaixaDeTexto 10">
            <a:extLst>
              <a:ext uri="{FF2B5EF4-FFF2-40B4-BE49-F238E27FC236}">
                <a16:creationId xmlns:a16="http://schemas.microsoft.com/office/drawing/2014/main" xmlns="" id="{8ECBFD12-D331-DB47-B9A2-4D5EFFB56977}"/>
              </a:ext>
            </a:extLst>
          </p:cNvPr>
          <p:cNvSpPr txBox="1"/>
          <p:nvPr/>
        </p:nvSpPr>
        <p:spPr>
          <a:xfrm>
            <a:off x="1712399" y="492784"/>
            <a:ext cx="7774216" cy="1015663"/>
          </a:xfrm>
          <a:prstGeom prst="rect">
            <a:avLst/>
          </a:prstGeom>
          <a:noFill/>
        </p:spPr>
        <p:txBody>
          <a:bodyPr wrap="square" rtlCol="0">
            <a:noAutofit/>
          </a:bodyPr>
          <a:lstStyle/>
          <a:p>
            <a:r>
              <a:rPr lang="en-US" sz="5400" b="1" dirty="0" smtClean="0">
                <a:solidFill>
                  <a:srgbClr val="2A2A2A"/>
                </a:solidFill>
                <a:latin typeface="Roboto" panose="02000000000000000000" pitchFamily="2" charset="0"/>
                <a:ea typeface="Roboto" panose="02000000000000000000" pitchFamily="2" charset="0"/>
              </a:rPr>
              <a:t>Guide for presentations</a:t>
            </a:r>
            <a:endParaRPr lang="en-US" sz="5400" b="1" dirty="0">
              <a:solidFill>
                <a:srgbClr val="2A2A2A"/>
              </a:solidFill>
              <a:latin typeface="Roboto" panose="02000000000000000000" pitchFamily="2" charset="0"/>
              <a:ea typeface="Roboto" panose="02000000000000000000" pitchFamily="2" charset="0"/>
            </a:endParaRPr>
          </a:p>
        </p:txBody>
      </p:sp>
      <p:sp>
        <p:nvSpPr>
          <p:cNvPr id="10" name="Retângulo 9">
            <a:extLst>
              <a:ext uri="{FF2B5EF4-FFF2-40B4-BE49-F238E27FC236}">
                <a16:creationId xmlns:a16="http://schemas.microsoft.com/office/drawing/2014/main" xmlns="" id="{82464232-43A2-694C-B6B2-BB927BB3762A}"/>
              </a:ext>
            </a:extLst>
          </p:cNvPr>
          <p:cNvSpPr/>
          <p:nvPr/>
        </p:nvSpPr>
        <p:spPr>
          <a:xfrm>
            <a:off x="780004" y="572698"/>
            <a:ext cx="119435" cy="1009223"/>
          </a:xfrm>
          <a:prstGeom prst="rect">
            <a:avLst/>
          </a:prstGeom>
          <a:solidFill>
            <a:srgbClr val="3A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Imagem 11">
            <a:extLst>
              <a:ext uri="{FF2B5EF4-FFF2-40B4-BE49-F238E27FC236}">
                <a16:creationId xmlns:a16="http://schemas.microsoft.com/office/drawing/2014/main" xmlns="" id="{A84233F1-F18F-1A4A-BB66-FE6B1AB48D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168" y="241478"/>
            <a:ext cx="1433105" cy="1647369"/>
          </a:xfrm>
          <a:prstGeom prst="rect">
            <a:avLst/>
          </a:prstGeom>
        </p:spPr>
      </p:pic>
      <p:sp>
        <p:nvSpPr>
          <p:cNvPr id="4" name="CaixaDeTexto 3">
            <a:extLst>
              <a:ext uri="{FF2B5EF4-FFF2-40B4-BE49-F238E27FC236}">
                <a16:creationId xmlns:a16="http://schemas.microsoft.com/office/drawing/2014/main" xmlns="" id="{ADB1996A-0AD5-2D49-B5FB-F6F6CD4F596F}"/>
              </a:ext>
            </a:extLst>
          </p:cNvPr>
          <p:cNvSpPr txBox="1"/>
          <p:nvPr/>
        </p:nvSpPr>
        <p:spPr>
          <a:xfrm>
            <a:off x="1904104" y="1355462"/>
            <a:ext cx="9628094" cy="2862322"/>
          </a:xfrm>
          <a:prstGeom prst="rect">
            <a:avLst/>
          </a:prstGeom>
          <a:noFill/>
        </p:spPr>
        <p:txBody>
          <a:bodyPr wrap="square" rtlCol="0">
            <a:spAutoFit/>
          </a:bodyPr>
          <a:lstStyle/>
          <a:p>
            <a:r>
              <a:rPr lang="en-US" sz="1500" dirty="0" smtClean="0"/>
              <a:t>Welcome to 16º CBPol.</a:t>
            </a:r>
          </a:p>
          <a:p>
            <a:r>
              <a:rPr lang="en-US" sz="1500" dirty="0" smtClean="0"/>
              <a:t/>
            </a:r>
            <a:br>
              <a:rPr lang="en-US" sz="1500" dirty="0" smtClean="0"/>
            </a:br>
            <a:r>
              <a:rPr lang="en-US" sz="1500" dirty="0" smtClean="0"/>
              <a:t>We have prepared templates for oral slide presentations. The use of these templates is not mandatory for oral presentations in 16ºCBPol.</a:t>
            </a:r>
          </a:p>
          <a:p>
            <a:endParaRPr lang="en-US" sz="1500" dirty="0" smtClean="0"/>
          </a:p>
          <a:p>
            <a:r>
              <a:rPr lang="en-US" sz="1500" dirty="0" smtClean="0"/>
              <a:t>There are suggestions regarding the cover page, introduction, tables, figures and the last slide. Please, feel free in using anyone of the following slides. The colors and images of these slides were selected to match with the idea of celebrating our “virtual venue” Ouro Preto in Minas </a:t>
            </a:r>
            <a:r>
              <a:rPr lang="en-US" sz="1500" dirty="0" err="1" smtClean="0"/>
              <a:t>Gerais</a:t>
            </a:r>
            <a:r>
              <a:rPr lang="en-US" sz="1500" dirty="0" smtClean="0"/>
              <a:t>.  </a:t>
            </a:r>
          </a:p>
          <a:p>
            <a:endParaRPr lang="en-US" sz="1500" dirty="0" smtClean="0"/>
          </a:p>
          <a:p>
            <a:r>
              <a:rPr lang="en-US" sz="1500" dirty="0" smtClean="0"/>
              <a:t/>
            </a:r>
            <a:br>
              <a:rPr lang="en-US" sz="1500" dirty="0" smtClean="0"/>
            </a:br>
            <a:r>
              <a:rPr lang="en-US" sz="1500" dirty="0" smtClean="0"/>
              <a:t/>
            </a:r>
            <a:br>
              <a:rPr lang="en-US" sz="1500" dirty="0" smtClean="0"/>
            </a:br>
            <a:endParaRPr lang="en-US" sz="1500" dirty="0"/>
          </a:p>
        </p:txBody>
      </p:sp>
    </p:spTree>
    <p:extLst>
      <p:ext uri="{BB962C8B-B14F-4D97-AF65-F5344CB8AC3E}">
        <p14:creationId xmlns:p14="http://schemas.microsoft.com/office/powerpoint/2010/main" val="4043364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4">
            <a:extLst>
              <a:ext uri="{FF2B5EF4-FFF2-40B4-BE49-F238E27FC236}">
                <a16:creationId xmlns:a16="http://schemas.microsoft.com/office/drawing/2014/main" xmlns="" id="{36B6B358-0EE5-BF48-8DBD-81966F697BEC}"/>
              </a:ext>
            </a:extLst>
          </p:cNvPr>
          <p:cNvGraphicFramePr>
            <a:graphicFrameLocks noGrp="1"/>
          </p:cNvGraphicFramePr>
          <p:nvPr>
            <p:ph idx="1"/>
            <p:extLst>
              <p:ext uri="{D42A27DB-BD31-4B8C-83A1-F6EECF244321}">
                <p14:modId xmlns:p14="http://schemas.microsoft.com/office/powerpoint/2010/main" val="1552273095"/>
              </p:ext>
            </p:extLst>
          </p:nvPr>
        </p:nvGraphicFramePr>
        <p:xfrm>
          <a:off x="1227481" y="1825624"/>
          <a:ext cx="9737035" cy="4076408"/>
        </p:xfrm>
        <a:graphic>
          <a:graphicData uri="http://schemas.openxmlformats.org/drawingml/2006/table">
            <a:tbl>
              <a:tblPr firstRow="1" bandRow="1">
                <a:tableStyleId>{5C22544A-7EE6-4342-B048-85BDC9FD1C3A}</a:tableStyleId>
              </a:tblPr>
              <a:tblGrid>
                <a:gridCol w="974035">
                  <a:extLst>
                    <a:ext uri="{9D8B030D-6E8A-4147-A177-3AD203B41FA5}">
                      <a16:colId xmlns:a16="http://schemas.microsoft.com/office/drawing/2014/main" xmlns="" val="676336167"/>
                    </a:ext>
                  </a:extLst>
                </a:gridCol>
                <a:gridCol w="1752600">
                  <a:extLst>
                    <a:ext uri="{9D8B030D-6E8A-4147-A177-3AD203B41FA5}">
                      <a16:colId xmlns:a16="http://schemas.microsoft.com/office/drawing/2014/main" xmlns="" val="3871648448"/>
                    </a:ext>
                  </a:extLst>
                </a:gridCol>
                <a:gridCol w="1752600">
                  <a:extLst>
                    <a:ext uri="{9D8B030D-6E8A-4147-A177-3AD203B41FA5}">
                      <a16:colId xmlns:a16="http://schemas.microsoft.com/office/drawing/2014/main" xmlns="" val="2300196631"/>
                    </a:ext>
                  </a:extLst>
                </a:gridCol>
                <a:gridCol w="1752600">
                  <a:extLst>
                    <a:ext uri="{9D8B030D-6E8A-4147-A177-3AD203B41FA5}">
                      <a16:colId xmlns:a16="http://schemas.microsoft.com/office/drawing/2014/main" xmlns="" val="3153363582"/>
                    </a:ext>
                  </a:extLst>
                </a:gridCol>
                <a:gridCol w="1752600">
                  <a:extLst>
                    <a:ext uri="{9D8B030D-6E8A-4147-A177-3AD203B41FA5}">
                      <a16:colId xmlns:a16="http://schemas.microsoft.com/office/drawing/2014/main" xmlns="" val="3191351173"/>
                    </a:ext>
                  </a:extLst>
                </a:gridCol>
                <a:gridCol w="1752600">
                  <a:extLst>
                    <a:ext uri="{9D8B030D-6E8A-4147-A177-3AD203B41FA5}">
                      <a16:colId xmlns:a16="http://schemas.microsoft.com/office/drawing/2014/main" xmlns="" val="1560751959"/>
                    </a:ext>
                  </a:extLst>
                </a:gridCol>
              </a:tblGrid>
              <a:tr h="509551">
                <a:tc>
                  <a:txBody>
                    <a:bodyPr/>
                    <a:lstStyle/>
                    <a:p>
                      <a:pPr algn="ctr"/>
                      <a:r>
                        <a:rPr lang="pt-BR" dirty="0"/>
                        <a:t>A</a:t>
                      </a:r>
                    </a:p>
                  </a:txBody>
                  <a:tcPr>
                    <a:solidFill>
                      <a:srgbClr val="F2CA16"/>
                    </a:solidFill>
                  </a:tcPr>
                </a:tc>
                <a:tc>
                  <a:txBody>
                    <a:bodyPr/>
                    <a:lstStyle/>
                    <a:p>
                      <a:pPr algn="ctr"/>
                      <a:r>
                        <a:rPr lang="pt-BR" dirty="0" err="1"/>
                        <a:t>B</a:t>
                      </a:r>
                      <a:endParaRPr lang="pt-BR" dirty="0"/>
                    </a:p>
                  </a:txBody>
                  <a:tcPr>
                    <a:solidFill>
                      <a:srgbClr val="F2CA16"/>
                    </a:solidFill>
                  </a:tcPr>
                </a:tc>
                <a:tc>
                  <a:txBody>
                    <a:bodyPr/>
                    <a:lstStyle/>
                    <a:p>
                      <a:pPr algn="ctr"/>
                      <a:r>
                        <a:rPr lang="pt-BR" dirty="0"/>
                        <a:t>C</a:t>
                      </a:r>
                    </a:p>
                  </a:txBody>
                  <a:tcPr>
                    <a:solidFill>
                      <a:srgbClr val="F2CA16"/>
                    </a:solidFill>
                  </a:tcPr>
                </a:tc>
                <a:tc>
                  <a:txBody>
                    <a:bodyPr/>
                    <a:lstStyle/>
                    <a:p>
                      <a:pPr algn="ctr"/>
                      <a:r>
                        <a:rPr lang="pt-BR" dirty="0" err="1"/>
                        <a:t>D</a:t>
                      </a:r>
                      <a:endParaRPr lang="pt-BR" dirty="0"/>
                    </a:p>
                  </a:txBody>
                  <a:tcPr>
                    <a:solidFill>
                      <a:srgbClr val="F2CA16"/>
                    </a:solidFill>
                  </a:tcPr>
                </a:tc>
                <a:tc>
                  <a:txBody>
                    <a:bodyPr/>
                    <a:lstStyle/>
                    <a:p>
                      <a:pPr algn="ctr"/>
                      <a:r>
                        <a:rPr lang="pt-BR" dirty="0"/>
                        <a:t>E</a:t>
                      </a:r>
                    </a:p>
                  </a:txBody>
                  <a:tcPr>
                    <a:solidFill>
                      <a:srgbClr val="F2CA16"/>
                    </a:solidFill>
                  </a:tcPr>
                </a:tc>
                <a:tc>
                  <a:txBody>
                    <a:bodyPr/>
                    <a:lstStyle/>
                    <a:p>
                      <a:pPr algn="ctr"/>
                      <a:r>
                        <a:rPr lang="pt-BR" dirty="0" err="1"/>
                        <a:t>F</a:t>
                      </a:r>
                      <a:endParaRPr lang="pt-BR" dirty="0"/>
                    </a:p>
                  </a:txBody>
                  <a:tcPr>
                    <a:solidFill>
                      <a:srgbClr val="F2CA16"/>
                    </a:solidFill>
                  </a:tcPr>
                </a:tc>
                <a:extLst>
                  <a:ext uri="{0D108BD9-81ED-4DB2-BD59-A6C34878D82A}">
                    <a16:rowId xmlns:a16="http://schemas.microsoft.com/office/drawing/2014/main" xmlns="" val="3066264876"/>
                  </a:ext>
                </a:extLst>
              </a:tr>
              <a:tr h="509551">
                <a:tc>
                  <a:txBody>
                    <a:bodyPr/>
                    <a:lstStyle/>
                    <a:p>
                      <a:pPr algn="ctr"/>
                      <a:r>
                        <a:rPr lang="pt-BR" dirty="0"/>
                        <a:t>1</a:t>
                      </a:r>
                    </a:p>
                  </a:txBody>
                  <a:tcPr/>
                </a:tc>
                <a:tc>
                  <a:txBody>
                    <a:bodyPr/>
                    <a:lstStyle/>
                    <a:p>
                      <a:endParaRPr lang="pt-BR" dirty="0"/>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extLst>
                  <a:ext uri="{0D108BD9-81ED-4DB2-BD59-A6C34878D82A}">
                    <a16:rowId xmlns:a16="http://schemas.microsoft.com/office/drawing/2014/main" xmlns="" val="13247914"/>
                  </a:ext>
                </a:extLst>
              </a:tr>
              <a:tr h="509551">
                <a:tc>
                  <a:txBody>
                    <a:bodyPr/>
                    <a:lstStyle/>
                    <a:p>
                      <a:pPr algn="ctr"/>
                      <a:r>
                        <a:rPr lang="pt-BR" dirty="0"/>
                        <a:t>2</a:t>
                      </a:r>
                    </a:p>
                  </a:txBody>
                  <a:tcPr/>
                </a:tc>
                <a:tc>
                  <a:txBody>
                    <a:bodyPr/>
                    <a:lstStyle/>
                    <a:p>
                      <a:endParaRPr lang="pt-BR"/>
                    </a:p>
                  </a:txBody>
                  <a:tcPr/>
                </a:tc>
                <a:tc>
                  <a:txBody>
                    <a:bodyPr/>
                    <a:lstStyle/>
                    <a:p>
                      <a:endParaRPr lang="pt-BR" dirty="0"/>
                    </a:p>
                  </a:txBody>
                  <a:tcPr/>
                </a:tc>
                <a:tc>
                  <a:txBody>
                    <a:bodyPr/>
                    <a:lstStyle/>
                    <a:p>
                      <a:endParaRPr lang="pt-BR"/>
                    </a:p>
                  </a:txBody>
                  <a:tcPr/>
                </a:tc>
                <a:tc>
                  <a:txBody>
                    <a:bodyPr/>
                    <a:lstStyle/>
                    <a:p>
                      <a:endParaRPr lang="pt-BR"/>
                    </a:p>
                  </a:txBody>
                  <a:tcPr/>
                </a:tc>
                <a:tc>
                  <a:txBody>
                    <a:bodyPr/>
                    <a:lstStyle/>
                    <a:p>
                      <a:endParaRPr lang="pt-BR"/>
                    </a:p>
                  </a:txBody>
                  <a:tcPr/>
                </a:tc>
                <a:extLst>
                  <a:ext uri="{0D108BD9-81ED-4DB2-BD59-A6C34878D82A}">
                    <a16:rowId xmlns:a16="http://schemas.microsoft.com/office/drawing/2014/main" xmlns="" val="29553295"/>
                  </a:ext>
                </a:extLst>
              </a:tr>
              <a:tr h="509551">
                <a:tc>
                  <a:txBody>
                    <a:bodyPr/>
                    <a:lstStyle/>
                    <a:p>
                      <a:pPr algn="ctr"/>
                      <a:r>
                        <a:rPr lang="pt-BR" dirty="0"/>
                        <a:t>3</a:t>
                      </a: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extLst>
                  <a:ext uri="{0D108BD9-81ED-4DB2-BD59-A6C34878D82A}">
                    <a16:rowId xmlns:a16="http://schemas.microsoft.com/office/drawing/2014/main" xmlns="" val="3986292156"/>
                  </a:ext>
                </a:extLst>
              </a:tr>
              <a:tr h="509551">
                <a:tc>
                  <a:txBody>
                    <a:bodyPr/>
                    <a:lstStyle/>
                    <a:p>
                      <a:pPr algn="ctr"/>
                      <a:r>
                        <a:rPr lang="pt-BR" dirty="0"/>
                        <a:t>4</a:t>
                      </a: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extLst>
                  <a:ext uri="{0D108BD9-81ED-4DB2-BD59-A6C34878D82A}">
                    <a16:rowId xmlns:a16="http://schemas.microsoft.com/office/drawing/2014/main" xmlns="" val="2243442160"/>
                  </a:ext>
                </a:extLst>
              </a:tr>
              <a:tr h="509551">
                <a:tc>
                  <a:txBody>
                    <a:bodyPr/>
                    <a:lstStyle/>
                    <a:p>
                      <a:pPr algn="ctr"/>
                      <a:r>
                        <a:rPr lang="pt-BR" dirty="0"/>
                        <a:t>5</a:t>
                      </a: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extLst>
                  <a:ext uri="{0D108BD9-81ED-4DB2-BD59-A6C34878D82A}">
                    <a16:rowId xmlns:a16="http://schemas.microsoft.com/office/drawing/2014/main" xmlns="" val="223415231"/>
                  </a:ext>
                </a:extLst>
              </a:tr>
              <a:tr h="509551">
                <a:tc>
                  <a:txBody>
                    <a:bodyPr/>
                    <a:lstStyle/>
                    <a:p>
                      <a:pPr algn="ctr"/>
                      <a:r>
                        <a:rPr lang="pt-BR" dirty="0"/>
                        <a:t>6</a:t>
                      </a:r>
                    </a:p>
                  </a:txBody>
                  <a:tcPr/>
                </a:tc>
                <a:tc>
                  <a:txBody>
                    <a:bodyPr/>
                    <a:lstStyle/>
                    <a:p>
                      <a:endParaRPr lang="pt-BR" dirty="0"/>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extLst>
                  <a:ext uri="{0D108BD9-81ED-4DB2-BD59-A6C34878D82A}">
                    <a16:rowId xmlns:a16="http://schemas.microsoft.com/office/drawing/2014/main" xmlns="" val="3705764530"/>
                  </a:ext>
                </a:extLst>
              </a:tr>
              <a:tr h="509551">
                <a:tc>
                  <a:txBody>
                    <a:bodyPr/>
                    <a:lstStyle/>
                    <a:p>
                      <a:pPr algn="ctr"/>
                      <a:r>
                        <a:rPr lang="pt-BR" dirty="0"/>
                        <a:t>7</a:t>
                      </a: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dirty="0"/>
                    </a:p>
                  </a:txBody>
                  <a:tcPr/>
                </a:tc>
                <a:extLst>
                  <a:ext uri="{0D108BD9-81ED-4DB2-BD59-A6C34878D82A}">
                    <a16:rowId xmlns:a16="http://schemas.microsoft.com/office/drawing/2014/main" xmlns="" val="3730422781"/>
                  </a:ext>
                </a:extLst>
              </a:tr>
            </a:tbl>
          </a:graphicData>
        </a:graphic>
      </p:graphicFrame>
      <p:pic>
        <p:nvPicPr>
          <p:cNvPr id="5" name="Imagem 4">
            <a:extLst>
              <a:ext uri="{FF2B5EF4-FFF2-40B4-BE49-F238E27FC236}">
                <a16:creationId xmlns:a16="http://schemas.microsoft.com/office/drawing/2014/main" xmlns="" id="{371296D1-7C2A-E045-83EB-F383116265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724815"/>
            <a:ext cx="12192000" cy="158420"/>
          </a:xfrm>
          <a:prstGeom prst="rect">
            <a:avLst/>
          </a:prstGeom>
        </p:spPr>
      </p:pic>
      <p:sp>
        <p:nvSpPr>
          <p:cNvPr id="6" name="Retângulo 5">
            <a:extLst>
              <a:ext uri="{FF2B5EF4-FFF2-40B4-BE49-F238E27FC236}">
                <a16:creationId xmlns:a16="http://schemas.microsoft.com/office/drawing/2014/main" xmlns="" id="{5AEBC360-8F72-414D-A6AE-CBC564C49C2E}"/>
              </a:ext>
            </a:extLst>
          </p:cNvPr>
          <p:cNvSpPr/>
          <p:nvPr/>
        </p:nvSpPr>
        <p:spPr>
          <a:xfrm>
            <a:off x="-13064" y="-27710"/>
            <a:ext cx="12205064" cy="1030551"/>
          </a:xfrm>
          <a:prstGeom prst="rect">
            <a:avLst/>
          </a:prstGeom>
          <a:solidFill>
            <a:srgbClr val="F2C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a:extLst>
              <a:ext uri="{FF2B5EF4-FFF2-40B4-BE49-F238E27FC236}">
                <a16:creationId xmlns:a16="http://schemas.microsoft.com/office/drawing/2014/main" xmlns="" id="{3620A63C-DA2F-4A4F-8449-551E48DEECBD}"/>
              </a:ext>
            </a:extLst>
          </p:cNvPr>
          <p:cNvSpPr txBox="1"/>
          <p:nvPr/>
        </p:nvSpPr>
        <p:spPr>
          <a:xfrm>
            <a:off x="4023431" y="72066"/>
            <a:ext cx="4145137" cy="830997"/>
          </a:xfrm>
          <a:prstGeom prst="rect">
            <a:avLst/>
          </a:prstGeom>
          <a:noFill/>
        </p:spPr>
        <p:txBody>
          <a:bodyPr wrap="square" rtlCol="0">
            <a:spAutoFit/>
          </a:bodyPr>
          <a:lstStyle/>
          <a:p>
            <a:r>
              <a:rPr lang="en-US" sz="4800" b="1" dirty="0" smtClean="0">
                <a:solidFill>
                  <a:schemeClr val="bg1"/>
                </a:solidFill>
                <a:latin typeface="Roboto" panose="02000000000000000000" pitchFamily="2" charset="0"/>
                <a:ea typeface="Roboto" panose="02000000000000000000" pitchFamily="2" charset="0"/>
              </a:rPr>
              <a:t>Title of the slide</a:t>
            </a:r>
            <a:endParaRPr lang="en-US" sz="4800" dirty="0">
              <a:solidFill>
                <a:schemeClr val="bg1"/>
              </a:solidFill>
              <a:latin typeface="Roboto Light" panose="02000000000000000000" pitchFamily="2" charset="0"/>
              <a:ea typeface="Roboto Light" panose="02000000000000000000" pitchFamily="2" charset="0"/>
            </a:endParaRPr>
          </a:p>
        </p:txBody>
      </p:sp>
      <p:sp>
        <p:nvSpPr>
          <p:cNvPr id="8" name="Retângulo 7">
            <a:extLst>
              <a:ext uri="{FF2B5EF4-FFF2-40B4-BE49-F238E27FC236}">
                <a16:creationId xmlns:a16="http://schemas.microsoft.com/office/drawing/2014/main" xmlns="" id="{4983A8B6-6A93-814F-86A6-F44E94554286}"/>
              </a:ext>
            </a:extLst>
          </p:cNvPr>
          <p:cNvSpPr/>
          <p:nvPr/>
        </p:nvSpPr>
        <p:spPr>
          <a:xfrm>
            <a:off x="3903996" y="140701"/>
            <a:ext cx="119435" cy="693725"/>
          </a:xfrm>
          <a:prstGeom prst="rect">
            <a:avLst/>
          </a:prstGeom>
          <a:solidFill>
            <a:srgbClr val="3A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xmlns="" id="{7C6F9DB7-B461-5E49-82D4-8F50850335E3}"/>
              </a:ext>
            </a:extLst>
          </p:cNvPr>
          <p:cNvSpPr/>
          <p:nvPr/>
        </p:nvSpPr>
        <p:spPr>
          <a:xfrm>
            <a:off x="8168568" y="140701"/>
            <a:ext cx="119435" cy="693725"/>
          </a:xfrm>
          <a:prstGeom prst="rect">
            <a:avLst/>
          </a:prstGeom>
          <a:solidFill>
            <a:srgbClr val="3A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7">
            <a:extLst>
              <a:ext uri="{FF2B5EF4-FFF2-40B4-BE49-F238E27FC236}">
                <a16:creationId xmlns:a16="http://schemas.microsoft.com/office/drawing/2014/main" xmlns="" id="{3BDF68EB-97F2-4647-B17B-6786B65E9B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36386" y="-6185"/>
            <a:ext cx="1185569" cy="1516566"/>
          </a:xfrm>
          <a:prstGeom prst="rect">
            <a:avLst/>
          </a:prstGeom>
        </p:spPr>
      </p:pic>
    </p:spTree>
    <p:extLst>
      <p:ext uri="{BB962C8B-B14F-4D97-AF65-F5344CB8AC3E}">
        <p14:creationId xmlns:p14="http://schemas.microsoft.com/office/powerpoint/2010/main" val="2789358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xmlns="" id="{10625E5F-1075-434B-BC4F-FE1FA9A79DF8}"/>
              </a:ext>
            </a:extLst>
          </p:cNvPr>
          <p:cNvSpPr/>
          <p:nvPr/>
        </p:nvSpPr>
        <p:spPr>
          <a:xfrm>
            <a:off x="-13064" y="5107576"/>
            <a:ext cx="12205063" cy="1775657"/>
          </a:xfrm>
          <a:prstGeom prst="rect">
            <a:avLst/>
          </a:prstGeom>
          <a:solidFill>
            <a:srgbClr val="3A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 name="Imagem 3">
            <a:extLst>
              <a:ext uri="{FF2B5EF4-FFF2-40B4-BE49-F238E27FC236}">
                <a16:creationId xmlns:a16="http://schemas.microsoft.com/office/drawing/2014/main" xmlns="" id="{5102F117-DF07-CC45-AF2D-FF6CA9E0B9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24815"/>
            <a:ext cx="12192000" cy="158420"/>
          </a:xfrm>
          <a:prstGeom prst="rect">
            <a:avLst/>
          </a:prstGeom>
        </p:spPr>
      </p:pic>
      <p:pic>
        <p:nvPicPr>
          <p:cNvPr id="5" name="Imagem 4">
            <a:extLst>
              <a:ext uri="{FF2B5EF4-FFF2-40B4-BE49-F238E27FC236}">
                <a16:creationId xmlns:a16="http://schemas.microsoft.com/office/drawing/2014/main" xmlns="" id="{0F0C3FEB-C882-064F-85BA-3D1532534B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25574" y="-6185"/>
            <a:ext cx="1185569" cy="1516566"/>
          </a:xfrm>
          <a:prstGeom prst="rect">
            <a:avLst/>
          </a:prstGeom>
        </p:spPr>
      </p:pic>
      <p:pic>
        <p:nvPicPr>
          <p:cNvPr id="7" name="Imagem 6">
            <a:extLst>
              <a:ext uri="{FF2B5EF4-FFF2-40B4-BE49-F238E27FC236}">
                <a16:creationId xmlns:a16="http://schemas.microsoft.com/office/drawing/2014/main" xmlns="" id="{19EA3753-72DB-2D4E-A2CB-F851B6F8AD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2895" y="347785"/>
            <a:ext cx="2866209" cy="3294736"/>
          </a:xfrm>
          <a:prstGeom prst="rect">
            <a:avLst/>
          </a:prstGeom>
        </p:spPr>
      </p:pic>
      <p:pic>
        <p:nvPicPr>
          <p:cNvPr id="8" name="Imagem 7">
            <a:extLst>
              <a:ext uri="{FF2B5EF4-FFF2-40B4-BE49-F238E27FC236}">
                <a16:creationId xmlns:a16="http://schemas.microsoft.com/office/drawing/2014/main" xmlns="" id="{B6EB1474-511C-EB41-B950-E64B0F4DD7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1394" y="3951179"/>
            <a:ext cx="10269212" cy="2402373"/>
          </a:xfrm>
          <a:prstGeom prst="rect">
            <a:avLst/>
          </a:prstGeom>
        </p:spPr>
      </p:pic>
      <p:sp>
        <p:nvSpPr>
          <p:cNvPr id="15" name="CaixaDeTexto 14">
            <a:extLst>
              <a:ext uri="{FF2B5EF4-FFF2-40B4-BE49-F238E27FC236}">
                <a16:creationId xmlns:a16="http://schemas.microsoft.com/office/drawing/2014/main" xmlns="" id="{CEDBC3A6-6DE4-8E44-92AB-A62A365B0480}"/>
              </a:ext>
            </a:extLst>
          </p:cNvPr>
          <p:cNvSpPr txBox="1"/>
          <p:nvPr/>
        </p:nvSpPr>
        <p:spPr>
          <a:xfrm>
            <a:off x="7766989" y="4055221"/>
            <a:ext cx="1313180" cy="369332"/>
          </a:xfrm>
          <a:prstGeom prst="rect">
            <a:avLst/>
          </a:prstGeom>
          <a:noFill/>
        </p:spPr>
        <p:txBody>
          <a:bodyPr wrap="none" rtlCol="0">
            <a:spAutoFit/>
          </a:bodyPr>
          <a:lstStyle/>
          <a:p>
            <a:r>
              <a:rPr lang="en-US" dirty="0" smtClean="0">
                <a:solidFill>
                  <a:srgbClr val="2A2A2A"/>
                </a:solidFill>
                <a:latin typeface="Roboto Light" panose="02000000000000000000" pitchFamily="2" charset="0"/>
                <a:ea typeface="Roboto Light" panose="02000000000000000000" pitchFamily="2" charset="0"/>
              </a:rPr>
              <a:t>Organization:</a:t>
            </a:r>
            <a:endParaRPr lang="en-US" dirty="0">
              <a:solidFill>
                <a:srgbClr val="2A2A2A"/>
              </a:solidFill>
              <a:latin typeface="Roboto Light" panose="02000000000000000000" pitchFamily="2" charset="0"/>
              <a:ea typeface="Roboto Light" panose="02000000000000000000" pitchFamily="2" charset="0"/>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8710" y="4264952"/>
            <a:ext cx="17748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3763" y="4665876"/>
            <a:ext cx="1774825"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4542" y="4075645"/>
            <a:ext cx="777875" cy="160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4164" y="4264952"/>
            <a:ext cx="1012825"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45038" y="4467813"/>
            <a:ext cx="1760537"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aixaDeTexto 13">
            <a:extLst>
              <a:ext uri="{FF2B5EF4-FFF2-40B4-BE49-F238E27FC236}">
                <a16:creationId xmlns:a16="http://schemas.microsoft.com/office/drawing/2014/main" xmlns="" id="{3C9408BD-D865-DE49-92ED-611E2425CDE3}"/>
              </a:ext>
            </a:extLst>
          </p:cNvPr>
          <p:cNvSpPr txBox="1"/>
          <p:nvPr/>
        </p:nvSpPr>
        <p:spPr>
          <a:xfrm>
            <a:off x="1175658" y="4058941"/>
            <a:ext cx="902811" cy="369332"/>
          </a:xfrm>
          <a:prstGeom prst="rect">
            <a:avLst/>
          </a:prstGeom>
          <a:noFill/>
        </p:spPr>
        <p:txBody>
          <a:bodyPr wrap="none" rtlCol="0">
            <a:spAutoFit/>
          </a:bodyPr>
          <a:lstStyle/>
          <a:p>
            <a:r>
              <a:rPr lang="en-US" dirty="0" smtClean="0">
                <a:solidFill>
                  <a:srgbClr val="2A2A2A"/>
                </a:solidFill>
                <a:latin typeface="Roboto Light" panose="02000000000000000000" pitchFamily="2" charset="0"/>
                <a:ea typeface="Roboto Light" panose="02000000000000000000" pitchFamily="2" charset="0"/>
              </a:rPr>
              <a:t>Support:</a:t>
            </a:r>
            <a:endParaRPr lang="en-US" dirty="0">
              <a:solidFill>
                <a:srgbClr val="2A2A2A"/>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4118220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3FE1C442-CE57-9D49-8377-FFE4493E869D}"/>
              </a:ext>
            </a:extLst>
          </p:cNvPr>
          <p:cNvSpPr/>
          <p:nvPr/>
        </p:nvSpPr>
        <p:spPr>
          <a:xfrm>
            <a:off x="259975" y="2488833"/>
            <a:ext cx="11672048" cy="3985846"/>
          </a:xfrm>
          <a:prstGeom prst="rect">
            <a:avLst/>
          </a:prstGeom>
          <a:solidFill>
            <a:srgbClr val="3A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5" name="Imagem 4">
            <a:extLst>
              <a:ext uri="{FF2B5EF4-FFF2-40B4-BE49-F238E27FC236}">
                <a16:creationId xmlns:a16="http://schemas.microsoft.com/office/drawing/2014/main" xmlns="" id="{01FB88FD-CAFB-954E-A457-579A7BF859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724815"/>
            <a:ext cx="12192000" cy="158420"/>
          </a:xfrm>
          <a:prstGeom prst="rect">
            <a:avLst/>
          </a:prstGeom>
        </p:spPr>
      </p:pic>
      <p:pic>
        <p:nvPicPr>
          <p:cNvPr id="7" name="Imagem 6">
            <a:extLst>
              <a:ext uri="{FF2B5EF4-FFF2-40B4-BE49-F238E27FC236}">
                <a16:creationId xmlns:a16="http://schemas.microsoft.com/office/drawing/2014/main" xmlns="" id="{BDBE8097-1A67-C94A-B3E2-76C643CFA2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143" y="204902"/>
            <a:ext cx="11039711" cy="5950572"/>
          </a:xfrm>
          <a:prstGeom prst="rect">
            <a:avLst/>
          </a:prstGeom>
        </p:spPr>
      </p:pic>
      <p:pic>
        <p:nvPicPr>
          <p:cNvPr id="8" name="Imagem 7">
            <a:extLst>
              <a:ext uri="{FF2B5EF4-FFF2-40B4-BE49-F238E27FC236}">
                <a16:creationId xmlns:a16="http://schemas.microsoft.com/office/drawing/2014/main" xmlns="" id="{3BDF68EB-97F2-4647-B17B-6786B65E9B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25574" y="-6185"/>
            <a:ext cx="1185569" cy="1516566"/>
          </a:xfrm>
          <a:prstGeom prst="rect">
            <a:avLst/>
          </a:prstGeom>
        </p:spPr>
      </p:pic>
      <p:pic>
        <p:nvPicPr>
          <p:cNvPr id="9" name="Imagem 8">
            <a:extLst>
              <a:ext uri="{FF2B5EF4-FFF2-40B4-BE49-F238E27FC236}">
                <a16:creationId xmlns:a16="http://schemas.microsoft.com/office/drawing/2014/main" xmlns="" id="{BB964CDF-AC61-3C40-A54F-7F5C4C1FA5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19913" y="3072457"/>
            <a:ext cx="2526174" cy="2903007"/>
          </a:xfrm>
          <a:prstGeom prst="rect">
            <a:avLst/>
          </a:prstGeom>
        </p:spPr>
      </p:pic>
      <p:sp>
        <p:nvSpPr>
          <p:cNvPr id="11" name="CaixaDeTexto 10">
            <a:extLst>
              <a:ext uri="{FF2B5EF4-FFF2-40B4-BE49-F238E27FC236}">
                <a16:creationId xmlns:a16="http://schemas.microsoft.com/office/drawing/2014/main" xmlns="" id="{8ECBFD12-D331-DB47-B9A2-4D5EFFB56977}"/>
              </a:ext>
            </a:extLst>
          </p:cNvPr>
          <p:cNvSpPr txBox="1"/>
          <p:nvPr/>
        </p:nvSpPr>
        <p:spPr>
          <a:xfrm>
            <a:off x="936220" y="603498"/>
            <a:ext cx="4942070" cy="1292662"/>
          </a:xfrm>
          <a:prstGeom prst="rect">
            <a:avLst/>
          </a:prstGeom>
          <a:noFill/>
        </p:spPr>
        <p:txBody>
          <a:bodyPr wrap="square" rtlCol="0">
            <a:spAutoFit/>
          </a:bodyPr>
          <a:lstStyle/>
          <a:p>
            <a:r>
              <a:rPr lang="en-US" sz="5400" b="1" dirty="0" smtClean="0">
                <a:solidFill>
                  <a:srgbClr val="2A2A2A"/>
                </a:solidFill>
                <a:latin typeface="Roboto" panose="02000000000000000000" pitchFamily="2" charset="0"/>
                <a:ea typeface="Roboto" panose="02000000000000000000" pitchFamily="2" charset="0"/>
              </a:rPr>
              <a:t>Your title here</a:t>
            </a:r>
          </a:p>
          <a:p>
            <a:r>
              <a:rPr lang="en-US" sz="2400" dirty="0" smtClean="0">
                <a:solidFill>
                  <a:srgbClr val="2A2A2A"/>
                </a:solidFill>
                <a:latin typeface="Roboto Light" panose="02000000000000000000" pitchFamily="2" charset="0"/>
                <a:ea typeface="Roboto Light" panose="02000000000000000000" pitchFamily="2" charset="0"/>
              </a:rPr>
              <a:t>Authors and institutions</a:t>
            </a:r>
            <a:endParaRPr lang="en-US" sz="2400" dirty="0">
              <a:solidFill>
                <a:srgbClr val="2A2A2A"/>
              </a:solidFill>
              <a:latin typeface="Roboto Light" panose="02000000000000000000" pitchFamily="2" charset="0"/>
              <a:ea typeface="Roboto Light" panose="02000000000000000000" pitchFamily="2" charset="0"/>
            </a:endParaRPr>
          </a:p>
        </p:txBody>
      </p:sp>
      <p:sp>
        <p:nvSpPr>
          <p:cNvPr id="10" name="Retângulo 9">
            <a:extLst>
              <a:ext uri="{FF2B5EF4-FFF2-40B4-BE49-F238E27FC236}">
                <a16:creationId xmlns:a16="http://schemas.microsoft.com/office/drawing/2014/main" xmlns="" id="{82464232-43A2-694C-B6B2-BB927BB3762A}"/>
              </a:ext>
            </a:extLst>
          </p:cNvPr>
          <p:cNvSpPr/>
          <p:nvPr/>
        </p:nvSpPr>
        <p:spPr>
          <a:xfrm>
            <a:off x="780004" y="820132"/>
            <a:ext cx="119435" cy="1009223"/>
          </a:xfrm>
          <a:prstGeom prst="rect">
            <a:avLst/>
          </a:prstGeom>
          <a:solidFill>
            <a:srgbClr val="3A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38262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8F22F225-FAFC-A34F-87A7-FA4B355F18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323"/>
            <a:ext cx="12192000" cy="6825490"/>
          </a:xfrm>
          <a:prstGeom prst="rect">
            <a:avLst/>
          </a:prstGeom>
        </p:spPr>
      </p:pic>
      <p:pic>
        <p:nvPicPr>
          <p:cNvPr id="6" name="Imagem 5">
            <a:extLst>
              <a:ext uri="{FF2B5EF4-FFF2-40B4-BE49-F238E27FC236}">
                <a16:creationId xmlns:a16="http://schemas.microsoft.com/office/drawing/2014/main" xmlns="" id="{51697842-E514-A342-AF1D-2DB829D717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24815"/>
            <a:ext cx="12192000" cy="158420"/>
          </a:xfrm>
          <a:prstGeom prst="rect">
            <a:avLst/>
          </a:prstGeom>
        </p:spPr>
      </p:pic>
      <p:pic>
        <p:nvPicPr>
          <p:cNvPr id="7" name="Imagem 6">
            <a:extLst>
              <a:ext uri="{FF2B5EF4-FFF2-40B4-BE49-F238E27FC236}">
                <a16:creationId xmlns:a16="http://schemas.microsoft.com/office/drawing/2014/main" xmlns="" id="{299B4E94-283D-E645-BFBC-03F178BC39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25574" y="-6185"/>
            <a:ext cx="1185569" cy="1516566"/>
          </a:xfrm>
          <a:prstGeom prst="rect">
            <a:avLst/>
          </a:prstGeom>
        </p:spPr>
      </p:pic>
      <p:pic>
        <p:nvPicPr>
          <p:cNvPr id="8" name="Imagem 7">
            <a:extLst>
              <a:ext uri="{FF2B5EF4-FFF2-40B4-BE49-F238E27FC236}">
                <a16:creationId xmlns:a16="http://schemas.microsoft.com/office/drawing/2014/main" xmlns="" id="{C257C37D-E4F9-4D47-BC07-06A94633AB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0683" y="4708483"/>
            <a:ext cx="1550634" cy="1781944"/>
          </a:xfrm>
          <a:prstGeom prst="rect">
            <a:avLst/>
          </a:prstGeom>
        </p:spPr>
      </p:pic>
      <p:sp>
        <p:nvSpPr>
          <p:cNvPr id="9" name="CaixaDeTexto 8">
            <a:extLst>
              <a:ext uri="{FF2B5EF4-FFF2-40B4-BE49-F238E27FC236}">
                <a16:creationId xmlns:a16="http://schemas.microsoft.com/office/drawing/2014/main" xmlns="" id="{2F549ACE-F7AC-984A-8553-F385BB1270D4}"/>
              </a:ext>
            </a:extLst>
          </p:cNvPr>
          <p:cNvSpPr txBox="1"/>
          <p:nvPr/>
        </p:nvSpPr>
        <p:spPr>
          <a:xfrm>
            <a:off x="3276097" y="2690336"/>
            <a:ext cx="5639805" cy="1600438"/>
          </a:xfrm>
          <a:prstGeom prst="rect">
            <a:avLst/>
          </a:prstGeom>
          <a:noFill/>
        </p:spPr>
        <p:txBody>
          <a:bodyPr wrap="square" rtlCol="0">
            <a:spAutoFit/>
          </a:bodyPr>
          <a:lstStyle/>
          <a:p>
            <a:pPr algn="ctr"/>
            <a:r>
              <a:rPr lang="en-US" sz="6600" b="1" dirty="0" smtClean="0">
                <a:solidFill>
                  <a:schemeClr val="bg1"/>
                </a:solidFill>
                <a:latin typeface="Roboto" panose="02000000000000000000" pitchFamily="2" charset="0"/>
                <a:ea typeface="Roboto" panose="02000000000000000000" pitchFamily="2" charset="0"/>
              </a:rPr>
              <a:t>Your title here</a:t>
            </a:r>
          </a:p>
          <a:p>
            <a:pPr algn="ctr"/>
            <a:r>
              <a:rPr lang="en-US" sz="3200" dirty="0" smtClean="0">
                <a:solidFill>
                  <a:schemeClr val="bg1"/>
                </a:solidFill>
                <a:latin typeface="Roboto Light" panose="02000000000000000000" pitchFamily="2" charset="0"/>
                <a:ea typeface="Roboto Light" panose="02000000000000000000" pitchFamily="2" charset="0"/>
              </a:rPr>
              <a:t>Authors and institutions</a:t>
            </a:r>
            <a:endParaRPr lang="en-US" sz="3200" dirty="0">
              <a:solidFill>
                <a:schemeClr val="bg1"/>
              </a:solidFill>
              <a:latin typeface="Roboto Light" panose="02000000000000000000" pitchFamily="2" charset="0"/>
              <a:ea typeface="Roboto Light" panose="02000000000000000000" pitchFamily="2" charset="0"/>
            </a:endParaRPr>
          </a:p>
        </p:txBody>
      </p:sp>
      <p:sp>
        <p:nvSpPr>
          <p:cNvPr id="10" name="Retângulo 9">
            <a:extLst>
              <a:ext uri="{FF2B5EF4-FFF2-40B4-BE49-F238E27FC236}">
                <a16:creationId xmlns:a16="http://schemas.microsoft.com/office/drawing/2014/main" xmlns="" id="{F499B8C6-BD74-DB44-A911-CDA4B880EB54}"/>
              </a:ext>
            </a:extLst>
          </p:cNvPr>
          <p:cNvSpPr/>
          <p:nvPr/>
        </p:nvSpPr>
        <p:spPr>
          <a:xfrm rot="5400000">
            <a:off x="6061773" y="2694028"/>
            <a:ext cx="71785" cy="3166588"/>
          </a:xfrm>
          <a:prstGeom prst="rect">
            <a:avLst/>
          </a:prstGeom>
          <a:solidFill>
            <a:srgbClr val="478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35808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3FE1C442-CE57-9D49-8377-FFE4493E869D}"/>
              </a:ext>
            </a:extLst>
          </p:cNvPr>
          <p:cNvSpPr/>
          <p:nvPr/>
        </p:nvSpPr>
        <p:spPr>
          <a:xfrm>
            <a:off x="259975" y="2488833"/>
            <a:ext cx="11672048" cy="3985846"/>
          </a:xfrm>
          <a:prstGeom prst="rect">
            <a:avLst/>
          </a:prstGeom>
          <a:solidFill>
            <a:srgbClr val="7DA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238125"/>
            <a:ext cx="11041063" cy="595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m 4">
            <a:extLst>
              <a:ext uri="{FF2B5EF4-FFF2-40B4-BE49-F238E27FC236}">
                <a16:creationId xmlns:a16="http://schemas.microsoft.com/office/drawing/2014/main" xmlns="" id="{01FB88FD-CAFB-954E-A457-579A7BF859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24815"/>
            <a:ext cx="12192000" cy="158420"/>
          </a:xfrm>
          <a:prstGeom prst="rect">
            <a:avLst/>
          </a:prstGeom>
        </p:spPr>
      </p:pic>
      <p:pic>
        <p:nvPicPr>
          <p:cNvPr id="9" name="Imagem 8">
            <a:extLst>
              <a:ext uri="{FF2B5EF4-FFF2-40B4-BE49-F238E27FC236}">
                <a16:creationId xmlns:a16="http://schemas.microsoft.com/office/drawing/2014/main" xmlns="" id="{BB964CDF-AC61-3C40-A54F-7F5C4C1FA5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19913" y="3072457"/>
            <a:ext cx="2526174" cy="2903007"/>
          </a:xfrm>
          <a:prstGeom prst="rect">
            <a:avLst/>
          </a:prstGeom>
        </p:spPr>
      </p:pic>
      <p:sp>
        <p:nvSpPr>
          <p:cNvPr id="11" name="CaixaDeTexto 10">
            <a:extLst>
              <a:ext uri="{FF2B5EF4-FFF2-40B4-BE49-F238E27FC236}">
                <a16:creationId xmlns:a16="http://schemas.microsoft.com/office/drawing/2014/main" xmlns="" id="{8ECBFD12-D331-DB47-B9A2-4D5EFFB56977}"/>
              </a:ext>
            </a:extLst>
          </p:cNvPr>
          <p:cNvSpPr txBox="1"/>
          <p:nvPr/>
        </p:nvSpPr>
        <p:spPr>
          <a:xfrm>
            <a:off x="936220" y="603498"/>
            <a:ext cx="4942070" cy="1292662"/>
          </a:xfrm>
          <a:prstGeom prst="rect">
            <a:avLst/>
          </a:prstGeom>
          <a:noFill/>
        </p:spPr>
        <p:txBody>
          <a:bodyPr wrap="square" rtlCol="0">
            <a:spAutoFit/>
          </a:bodyPr>
          <a:lstStyle/>
          <a:p>
            <a:r>
              <a:rPr lang="en-US" sz="5400" b="1" dirty="0" smtClean="0">
                <a:solidFill>
                  <a:srgbClr val="2A2A2A"/>
                </a:solidFill>
                <a:latin typeface="Roboto" panose="02000000000000000000" pitchFamily="2" charset="0"/>
                <a:ea typeface="Roboto" panose="02000000000000000000" pitchFamily="2" charset="0"/>
              </a:rPr>
              <a:t>Your title here</a:t>
            </a:r>
          </a:p>
          <a:p>
            <a:r>
              <a:rPr lang="en-US" sz="2400" dirty="0" smtClean="0">
                <a:solidFill>
                  <a:srgbClr val="2A2A2A"/>
                </a:solidFill>
                <a:latin typeface="Roboto Light" panose="02000000000000000000" pitchFamily="2" charset="0"/>
                <a:ea typeface="Roboto Light" panose="02000000000000000000" pitchFamily="2" charset="0"/>
              </a:rPr>
              <a:t>Authors and institutions</a:t>
            </a:r>
            <a:endParaRPr lang="en-US" sz="2400" dirty="0">
              <a:solidFill>
                <a:srgbClr val="2A2A2A"/>
              </a:solidFill>
              <a:latin typeface="Roboto Light" panose="02000000000000000000" pitchFamily="2" charset="0"/>
              <a:ea typeface="Roboto Light" panose="02000000000000000000" pitchFamily="2" charset="0"/>
            </a:endParaRPr>
          </a:p>
        </p:txBody>
      </p:sp>
      <p:sp>
        <p:nvSpPr>
          <p:cNvPr id="10" name="Retângulo 9">
            <a:extLst>
              <a:ext uri="{FF2B5EF4-FFF2-40B4-BE49-F238E27FC236}">
                <a16:creationId xmlns:a16="http://schemas.microsoft.com/office/drawing/2014/main" xmlns="" id="{82464232-43A2-694C-B6B2-BB927BB3762A}"/>
              </a:ext>
            </a:extLst>
          </p:cNvPr>
          <p:cNvSpPr/>
          <p:nvPr/>
        </p:nvSpPr>
        <p:spPr>
          <a:xfrm>
            <a:off x="780004" y="820132"/>
            <a:ext cx="119435" cy="1009223"/>
          </a:xfrm>
          <a:prstGeom prst="rect">
            <a:avLst/>
          </a:prstGeom>
          <a:solidFill>
            <a:srgbClr val="7DA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a:extLst>
              <a:ext uri="{FF2B5EF4-FFF2-40B4-BE49-F238E27FC236}">
                <a16:creationId xmlns:a16="http://schemas.microsoft.com/office/drawing/2014/main" xmlns="" id="{03414A86-FA5E-9E4E-88B7-1081D08C2C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205" y="-7675"/>
            <a:ext cx="1180883" cy="1516566"/>
          </a:xfrm>
          <a:prstGeom prst="rect">
            <a:avLst/>
          </a:prstGeom>
        </p:spPr>
      </p:pic>
    </p:spTree>
    <p:extLst>
      <p:ext uri="{BB962C8B-B14F-4D97-AF65-F5344CB8AC3E}">
        <p14:creationId xmlns:p14="http://schemas.microsoft.com/office/powerpoint/2010/main" val="4122279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3FE1C442-CE57-9D49-8377-FFE4493E869D}"/>
              </a:ext>
            </a:extLst>
          </p:cNvPr>
          <p:cNvSpPr/>
          <p:nvPr/>
        </p:nvSpPr>
        <p:spPr>
          <a:xfrm>
            <a:off x="259975" y="2488833"/>
            <a:ext cx="11672048" cy="3985846"/>
          </a:xfrm>
          <a:prstGeom prst="rect">
            <a:avLst/>
          </a:prstGeom>
          <a:solidFill>
            <a:srgbClr val="F2C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276225"/>
            <a:ext cx="11041063" cy="587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m 4">
            <a:extLst>
              <a:ext uri="{FF2B5EF4-FFF2-40B4-BE49-F238E27FC236}">
                <a16:creationId xmlns:a16="http://schemas.microsoft.com/office/drawing/2014/main" xmlns="" id="{01FB88FD-CAFB-954E-A457-579A7BF859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24815"/>
            <a:ext cx="12192000" cy="158420"/>
          </a:xfrm>
          <a:prstGeom prst="rect">
            <a:avLst/>
          </a:prstGeom>
        </p:spPr>
      </p:pic>
      <p:pic>
        <p:nvPicPr>
          <p:cNvPr id="9" name="Imagem 8">
            <a:extLst>
              <a:ext uri="{FF2B5EF4-FFF2-40B4-BE49-F238E27FC236}">
                <a16:creationId xmlns:a16="http://schemas.microsoft.com/office/drawing/2014/main" xmlns="" id="{BB964CDF-AC61-3C40-A54F-7F5C4C1FA5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19913" y="3072457"/>
            <a:ext cx="2526174" cy="2903007"/>
          </a:xfrm>
          <a:prstGeom prst="rect">
            <a:avLst/>
          </a:prstGeom>
        </p:spPr>
      </p:pic>
      <p:sp>
        <p:nvSpPr>
          <p:cNvPr id="11" name="CaixaDeTexto 10">
            <a:extLst>
              <a:ext uri="{FF2B5EF4-FFF2-40B4-BE49-F238E27FC236}">
                <a16:creationId xmlns:a16="http://schemas.microsoft.com/office/drawing/2014/main" xmlns="" id="{8ECBFD12-D331-DB47-B9A2-4D5EFFB56977}"/>
              </a:ext>
            </a:extLst>
          </p:cNvPr>
          <p:cNvSpPr txBox="1"/>
          <p:nvPr/>
        </p:nvSpPr>
        <p:spPr>
          <a:xfrm>
            <a:off x="936220" y="603498"/>
            <a:ext cx="4942070" cy="1292662"/>
          </a:xfrm>
          <a:prstGeom prst="rect">
            <a:avLst/>
          </a:prstGeom>
          <a:noFill/>
        </p:spPr>
        <p:txBody>
          <a:bodyPr wrap="square" rtlCol="0">
            <a:spAutoFit/>
          </a:bodyPr>
          <a:lstStyle/>
          <a:p>
            <a:r>
              <a:rPr lang="en-US" sz="5400" b="1" dirty="0" smtClean="0">
                <a:solidFill>
                  <a:srgbClr val="2A2A2A"/>
                </a:solidFill>
                <a:latin typeface="Roboto" panose="02000000000000000000" pitchFamily="2" charset="0"/>
                <a:ea typeface="Roboto" panose="02000000000000000000" pitchFamily="2" charset="0"/>
              </a:rPr>
              <a:t>Your title here</a:t>
            </a:r>
          </a:p>
          <a:p>
            <a:r>
              <a:rPr lang="en-US" sz="2400" dirty="0" smtClean="0">
                <a:solidFill>
                  <a:srgbClr val="2A2A2A"/>
                </a:solidFill>
                <a:latin typeface="Roboto Light" panose="02000000000000000000" pitchFamily="2" charset="0"/>
                <a:ea typeface="Roboto Light" panose="02000000000000000000" pitchFamily="2" charset="0"/>
              </a:rPr>
              <a:t>Authors and institutions</a:t>
            </a:r>
            <a:endParaRPr lang="en-US" sz="2400" dirty="0">
              <a:solidFill>
                <a:srgbClr val="2A2A2A"/>
              </a:solidFill>
              <a:latin typeface="Roboto Light" panose="02000000000000000000" pitchFamily="2" charset="0"/>
              <a:ea typeface="Roboto Light" panose="02000000000000000000" pitchFamily="2" charset="0"/>
            </a:endParaRPr>
          </a:p>
        </p:txBody>
      </p:sp>
      <p:sp>
        <p:nvSpPr>
          <p:cNvPr id="10" name="Retângulo 9">
            <a:extLst>
              <a:ext uri="{FF2B5EF4-FFF2-40B4-BE49-F238E27FC236}">
                <a16:creationId xmlns:a16="http://schemas.microsoft.com/office/drawing/2014/main" xmlns="" id="{82464232-43A2-694C-B6B2-BB927BB3762A}"/>
              </a:ext>
            </a:extLst>
          </p:cNvPr>
          <p:cNvSpPr/>
          <p:nvPr/>
        </p:nvSpPr>
        <p:spPr>
          <a:xfrm>
            <a:off x="780004" y="820132"/>
            <a:ext cx="119435" cy="1009223"/>
          </a:xfrm>
          <a:prstGeom prst="rect">
            <a:avLst/>
          </a:prstGeom>
          <a:solidFill>
            <a:srgbClr val="F2C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a:extLst>
              <a:ext uri="{FF2B5EF4-FFF2-40B4-BE49-F238E27FC236}">
                <a16:creationId xmlns:a16="http://schemas.microsoft.com/office/drawing/2014/main" xmlns="" id="{4888FCC6-5CDB-AF4B-8EA2-CD3217B3EC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204" y="-7675"/>
            <a:ext cx="1180883" cy="1516566"/>
          </a:xfrm>
          <a:prstGeom prst="rect">
            <a:avLst/>
          </a:prstGeom>
        </p:spPr>
      </p:pic>
    </p:spTree>
    <p:extLst>
      <p:ext uri="{BB962C8B-B14F-4D97-AF65-F5344CB8AC3E}">
        <p14:creationId xmlns:p14="http://schemas.microsoft.com/office/powerpoint/2010/main" val="2162248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xmlns="" id="{C3F05F29-D38B-BA45-B558-D97EEE16287D}"/>
              </a:ext>
            </a:extLst>
          </p:cNvPr>
          <p:cNvSpPr/>
          <p:nvPr/>
        </p:nvSpPr>
        <p:spPr>
          <a:xfrm>
            <a:off x="83921" y="96985"/>
            <a:ext cx="2972256" cy="2951015"/>
          </a:xfrm>
          <a:prstGeom prst="rect">
            <a:avLst/>
          </a:prstGeom>
          <a:solidFill>
            <a:srgbClr val="3A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 name="Imagem 3">
            <a:extLst>
              <a:ext uri="{FF2B5EF4-FFF2-40B4-BE49-F238E27FC236}">
                <a16:creationId xmlns:a16="http://schemas.microsoft.com/office/drawing/2014/main" xmlns="" id="{C5236EFE-37AD-CA4A-AF46-F34896CCEB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724815"/>
            <a:ext cx="12192000" cy="158420"/>
          </a:xfrm>
          <a:prstGeom prst="rect">
            <a:avLst/>
          </a:prstGeom>
        </p:spPr>
      </p:pic>
      <p:sp>
        <p:nvSpPr>
          <p:cNvPr id="7" name="Retângulo 6">
            <a:extLst>
              <a:ext uri="{FF2B5EF4-FFF2-40B4-BE49-F238E27FC236}">
                <a16:creationId xmlns:a16="http://schemas.microsoft.com/office/drawing/2014/main" xmlns="" id="{E6811C94-9E7D-C74A-A1C2-D76849592A6B}"/>
              </a:ext>
            </a:extLst>
          </p:cNvPr>
          <p:cNvSpPr/>
          <p:nvPr/>
        </p:nvSpPr>
        <p:spPr>
          <a:xfrm>
            <a:off x="4627418" y="755382"/>
            <a:ext cx="6858000" cy="5347235"/>
          </a:xfrm>
          <a:prstGeom prst="rect">
            <a:avLst/>
          </a:prstGeom>
          <a:solidFill>
            <a:srgbClr val="3A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a:extLst>
              <a:ext uri="{FF2B5EF4-FFF2-40B4-BE49-F238E27FC236}">
                <a16:creationId xmlns:a16="http://schemas.microsoft.com/office/drawing/2014/main" xmlns="" id="{00F0C272-9D86-0A4D-BDF1-45F3C5FE942A}"/>
              </a:ext>
            </a:extLst>
          </p:cNvPr>
          <p:cNvSpPr txBox="1"/>
          <p:nvPr/>
        </p:nvSpPr>
        <p:spPr>
          <a:xfrm>
            <a:off x="4862945" y="873455"/>
            <a:ext cx="5671350" cy="1015663"/>
          </a:xfrm>
          <a:prstGeom prst="rect">
            <a:avLst/>
          </a:prstGeom>
          <a:noFill/>
        </p:spPr>
        <p:txBody>
          <a:bodyPr wrap="square" rtlCol="0">
            <a:spAutoFit/>
          </a:bodyPr>
          <a:lstStyle/>
          <a:p>
            <a:r>
              <a:rPr lang="en-US" sz="6000" b="1" dirty="0" smtClean="0">
                <a:solidFill>
                  <a:schemeClr val="bg1"/>
                </a:solidFill>
                <a:latin typeface="Roboto" panose="02000000000000000000" pitchFamily="2" charset="0"/>
                <a:ea typeface="Roboto" panose="02000000000000000000" pitchFamily="2" charset="0"/>
              </a:rPr>
              <a:t>Introduction</a:t>
            </a:r>
            <a:endParaRPr lang="en-US" sz="6000" dirty="0">
              <a:solidFill>
                <a:schemeClr val="bg1"/>
              </a:solidFill>
              <a:latin typeface="Roboto Light" panose="02000000000000000000" pitchFamily="2" charset="0"/>
              <a:ea typeface="Roboto Light" panose="02000000000000000000" pitchFamily="2" charset="0"/>
            </a:endParaRPr>
          </a:p>
        </p:txBody>
      </p:sp>
      <p:sp>
        <p:nvSpPr>
          <p:cNvPr id="9" name="CaixaDeTexto 8">
            <a:extLst>
              <a:ext uri="{FF2B5EF4-FFF2-40B4-BE49-F238E27FC236}">
                <a16:creationId xmlns:a16="http://schemas.microsoft.com/office/drawing/2014/main" xmlns="" id="{33469120-22FF-4340-BDAE-81C95B7E8077}"/>
              </a:ext>
            </a:extLst>
          </p:cNvPr>
          <p:cNvSpPr txBox="1"/>
          <p:nvPr/>
        </p:nvSpPr>
        <p:spPr>
          <a:xfrm>
            <a:off x="4946072" y="2007191"/>
            <a:ext cx="6262255" cy="4185761"/>
          </a:xfrm>
          <a:prstGeom prst="rect">
            <a:avLst/>
          </a:prstGeom>
          <a:noFill/>
        </p:spPr>
        <p:txBody>
          <a:bodyPr wrap="square" rtlCol="0">
            <a:spAutoFit/>
          </a:bodyPr>
          <a:lstStyle/>
          <a:p>
            <a:r>
              <a:rPr lang="en-US" sz="1400" dirty="0" smtClean="0">
                <a:solidFill>
                  <a:schemeClr val="bg1"/>
                </a:solidFill>
                <a:latin typeface="Roboto" panose="02000000000000000000" pitchFamily="2" charset="0"/>
                <a:ea typeface="Roboto" panose="02000000000000000000" pitchFamily="2" charset="0"/>
              </a:rPr>
              <a:t>You may use this slide in the introductory part of your presentation or summary or any other part of the presentation that only requires text and small images.</a:t>
            </a:r>
          </a:p>
          <a:p>
            <a:endParaRPr lang="en-US" sz="1400" dirty="0" smtClean="0">
              <a:solidFill>
                <a:schemeClr val="bg1"/>
              </a:solidFill>
              <a:latin typeface="Roboto" panose="02000000000000000000" pitchFamily="2" charset="0"/>
              <a:ea typeface="Roboto" panose="02000000000000000000" pitchFamily="2" charset="0"/>
            </a:endParaRPr>
          </a:p>
          <a:p>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aasdasdasdas</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aasdasdasdas</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aasdasdasdas</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aasdasdasdas</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aasdasdasdas</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aasdasdasdas</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aasdasdasdas</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aasdasdasdas</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aasdasdasdas</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aasdasdasdas</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aasdasdasdas</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aasdasdasdas</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aasdasdasdas</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asdasdasdasda</a:t>
            </a:r>
            <a:r>
              <a:rPr lang="en-US" sz="1400" dirty="0" smtClean="0">
                <a:solidFill>
                  <a:schemeClr val="bg1"/>
                </a:solidFill>
                <a:latin typeface="Roboto" panose="02000000000000000000" pitchFamily="2" charset="0"/>
                <a:ea typeface="Roboto" panose="02000000000000000000" pitchFamily="2" charset="0"/>
              </a:rPr>
              <a:t> </a:t>
            </a:r>
            <a:r>
              <a:rPr lang="en-US" sz="1400" dirty="0" err="1" smtClean="0">
                <a:solidFill>
                  <a:schemeClr val="bg1"/>
                </a:solidFill>
                <a:latin typeface="Roboto" panose="02000000000000000000" pitchFamily="2" charset="0"/>
                <a:ea typeface="Roboto" panose="02000000000000000000" pitchFamily="2" charset="0"/>
              </a:rPr>
              <a:t>asdasdasd</a:t>
            </a:r>
            <a:endParaRPr lang="en-US" sz="1400" dirty="0">
              <a:solidFill>
                <a:schemeClr val="bg1"/>
              </a:solidFill>
              <a:latin typeface="Roboto" panose="02000000000000000000" pitchFamily="2" charset="0"/>
              <a:ea typeface="Roboto" panose="02000000000000000000" pitchFamily="2" charset="0"/>
            </a:endParaRPr>
          </a:p>
        </p:txBody>
      </p:sp>
      <p:pic>
        <p:nvPicPr>
          <p:cNvPr id="13" name="Imagem 11">
            <a:extLst>
              <a:ext uri="{FF2B5EF4-FFF2-40B4-BE49-F238E27FC236}">
                <a16:creationId xmlns:a16="http://schemas.microsoft.com/office/drawing/2014/main" xmlns="" id="{4888FCC6-5CDB-AF4B-8EA2-CD3217B3EC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16" y="-7675"/>
            <a:ext cx="1180883" cy="1516566"/>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20" y="249238"/>
            <a:ext cx="4175125" cy="592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909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xmlns="" id="{C3F05F29-D38B-BA45-B558-D97EEE16287D}"/>
              </a:ext>
            </a:extLst>
          </p:cNvPr>
          <p:cNvSpPr/>
          <p:nvPr/>
        </p:nvSpPr>
        <p:spPr>
          <a:xfrm>
            <a:off x="83921" y="96985"/>
            <a:ext cx="2972256" cy="2951015"/>
          </a:xfrm>
          <a:prstGeom prst="rect">
            <a:avLst/>
          </a:prstGeom>
          <a:solidFill>
            <a:srgbClr val="F2C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 name="Imagem 3">
            <a:extLst>
              <a:ext uri="{FF2B5EF4-FFF2-40B4-BE49-F238E27FC236}">
                <a16:creationId xmlns:a16="http://schemas.microsoft.com/office/drawing/2014/main" xmlns="" id="{C5236EFE-37AD-CA4A-AF46-F34896CCEB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724815"/>
            <a:ext cx="12192000" cy="158420"/>
          </a:xfrm>
          <a:prstGeom prst="rect">
            <a:avLst/>
          </a:prstGeom>
        </p:spPr>
      </p:pic>
      <p:sp>
        <p:nvSpPr>
          <p:cNvPr id="7" name="Retângulo 6">
            <a:extLst>
              <a:ext uri="{FF2B5EF4-FFF2-40B4-BE49-F238E27FC236}">
                <a16:creationId xmlns:a16="http://schemas.microsoft.com/office/drawing/2014/main" xmlns="" id="{E6811C94-9E7D-C74A-A1C2-D76849592A6B}"/>
              </a:ext>
            </a:extLst>
          </p:cNvPr>
          <p:cNvSpPr/>
          <p:nvPr/>
        </p:nvSpPr>
        <p:spPr>
          <a:xfrm>
            <a:off x="4627418" y="755382"/>
            <a:ext cx="6858000" cy="5347235"/>
          </a:xfrm>
          <a:prstGeom prst="rect">
            <a:avLst/>
          </a:prstGeom>
          <a:solidFill>
            <a:srgbClr val="F2C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a:extLst>
              <a:ext uri="{FF2B5EF4-FFF2-40B4-BE49-F238E27FC236}">
                <a16:creationId xmlns:a16="http://schemas.microsoft.com/office/drawing/2014/main" xmlns="" id="{00F0C272-9D86-0A4D-BDF1-45F3C5FE942A}"/>
              </a:ext>
            </a:extLst>
          </p:cNvPr>
          <p:cNvSpPr txBox="1"/>
          <p:nvPr/>
        </p:nvSpPr>
        <p:spPr>
          <a:xfrm>
            <a:off x="4862945" y="873455"/>
            <a:ext cx="5671350" cy="1015663"/>
          </a:xfrm>
          <a:prstGeom prst="rect">
            <a:avLst/>
          </a:prstGeom>
          <a:noFill/>
        </p:spPr>
        <p:txBody>
          <a:bodyPr wrap="square" rtlCol="0">
            <a:spAutoFit/>
          </a:bodyPr>
          <a:lstStyle/>
          <a:p>
            <a:r>
              <a:rPr lang="en-US" sz="6000" b="1" dirty="0" smtClean="0">
                <a:solidFill>
                  <a:srgbClr val="2A2A2A"/>
                </a:solidFill>
                <a:latin typeface="Roboto" panose="02000000000000000000" pitchFamily="2" charset="0"/>
                <a:ea typeface="Roboto" panose="02000000000000000000" pitchFamily="2" charset="0"/>
              </a:rPr>
              <a:t>Introduction</a:t>
            </a:r>
            <a:endParaRPr lang="en-US" sz="6000" dirty="0">
              <a:solidFill>
                <a:srgbClr val="2A2A2A"/>
              </a:solidFill>
              <a:latin typeface="Roboto Light" panose="02000000000000000000" pitchFamily="2" charset="0"/>
              <a:ea typeface="Roboto Light" panose="02000000000000000000" pitchFamily="2" charset="0"/>
            </a:endParaRPr>
          </a:p>
        </p:txBody>
      </p:sp>
      <p:sp>
        <p:nvSpPr>
          <p:cNvPr id="9" name="CaixaDeTexto 8">
            <a:extLst>
              <a:ext uri="{FF2B5EF4-FFF2-40B4-BE49-F238E27FC236}">
                <a16:creationId xmlns:a16="http://schemas.microsoft.com/office/drawing/2014/main" xmlns="" id="{33469120-22FF-4340-BDAE-81C95B7E8077}"/>
              </a:ext>
            </a:extLst>
          </p:cNvPr>
          <p:cNvSpPr txBox="1"/>
          <p:nvPr/>
        </p:nvSpPr>
        <p:spPr>
          <a:xfrm>
            <a:off x="4946072" y="2007191"/>
            <a:ext cx="6262255" cy="3970318"/>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rPr>
              <a:t>You may use this slide in the introductory part of your presentation or summary or any other part of the presentation that only requires text and small images.</a:t>
            </a:r>
          </a:p>
          <a:p>
            <a:endParaRPr lang="en-US" sz="1400" dirty="0" smtClean="0">
              <a:latin typeface="Roboto" panose="02000000000000000000" pitchFamily="2" charset="0"/>
              <a:ea typeface="Roboto" panose="02000000000000000000" pitchFamily="2" charset="0"/>
            </a:endParaRPr>
          </a:p>
          <a:p>
            <a:r>
              <a:rPr lang="en-US" sz="1400" dirty="0" err="1" smtClean="0">
                <a:latin typeface="Roboto" panose="02000000000000000000" pitchFamily="2" charset="0"/>
                <a:ea typeface="Roboto" panose="02000000000000000000" pitchFamily="2" charset="0"/>
              </a:rPr>
              <a:t>Asdasdasdasddasd</a:t>
            </a:r>
            <a:r>
              <a:rPr lang="en-US" sz="1400" dirty="0" smtClean="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aasdasdasdas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aasdasdasdas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aasdasdasdas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aasdasdasdas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aasdasdasdas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aasdasdasdas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aasdasdasdas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aasdasdasdas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aasdasdasdas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aasdasdasdas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aasdasdasdas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aasdasdasdas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aasdasdasdas</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asdasdasdasda</a:t>
            </a:r>
            <a:r>
              <a:rPr lang="en-US" sz="1400" dirty="0">
                <a:latin typeface="Roboto" panose="02000000000000000000" pitchFamily="2" charset="0"/>
                <a:ea typeface="Roboto" panose="02000000000000000000" pitchFamily="2" charset="0"/>
              </a:rPr>
              <a:t> </a:t>
            </a:r>
            <a:r>
              <a:rPr lang="en-US" sz="1400" dirty="0" smtClean="0">
                <a:latin typeface="Roboto" panose="02000000000000000000" pitchFamily="2" charset="0"/>
                <a:ea typeface="Roboto" panose="02000000000000000000" pitchFamily="2" charset="0"/>
              </a:rPr>
              <a:t>a</a:t>
            </a:r>
            <a:endParaRPr lang="en-US" sz="1400" dirty="0">
              <a:latin typeface="Roboto" panose="02000000000000000000" pitchFamily="2" charset="0"/>
              <a:ea typeface="Roboto" panose="02000000000000000000" pitchFamily="2" charset="0"/>
            </a:endParaRPr>
          </a:p>
        </p:txBody>
      </p:sp>
      <p:pic>
        <p:nvPicPr>
          <p:cNvPr id="10" name="Imagem 9">
            <a:extLst>
              <a:ext uri="{FF2B5EF4-FFF2-40B4-BE49-F238E27FC236}">
                <a16:creationId xmlns:a16="http://schemas.microsoft.com/office/drawing/2014/main" xmlns="" id="{1AE3C72B-F708-024C-9AEA-9AF73DB60F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317" y="473045"/>
            <a:ext cx="4174161" cy="5886855"/>
          </a:xfrm>
          <a:prstGeom prst="rect">
            <a:avLst/>
          </a:prstGeom>
        </p:spPr>
      </p:pic>
      <p:pic>
        <p:nvPicPr>
          <p:cNvPr id="12" name="Imagem 6">
            <a:extLst>
              <a:ext uri="{FF2B5EF4-FFF2-40B4-BE49-F238E27FC236}">
                <a16:creationId xmlns:a16="http://schemas.microsoft.com/office/drawing/2014/main" xmlns="" id="{19EA3753-72DB-2D4E-A2CB-F851B6F8AD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21" y="5366842"/>
            <a:ext cx="1216513" cy="1398394"/>
          </a:xfrm>
          <a:prstGeom prst="rect">
            <a:avLst/>
          </a:prstGeom>
        </p:spPr>
      </p:pic>
    </p:spTree>
    <p:extLst>
      <p:ext uri="{BB962C8B-B14F-4D97-AF65-F5344CB8AC3E}">
        <p14:creationId xmlns:p14="http://schemas.microsoft.com/office/powerpoint/2010/main" val="222116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5" name="Imagem 4">
            <a:extLst>
              <a:ext uri="{FF2B5EF4-FFF2-40B4-BE49-F238E27FC236}">
                <a16:creationId xmlns:a16="http://schemas.microsoft.com/office/drawing/2014/main" xmlns="" id="{FD20A773-5911-254F-8330-86AC4D2417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724815"/>
            <a:ext cx="12192000" cy="158420"/>
          </a:xfrm>
          <a:prstGeom prst="rect">
            <a:avLst/>
          </a:prstGeom>
        </p:spPr>
      </p:pic>
      <p:sp>
        <p:nvSpPr>
          <p:cNvPr id="9" name="Retângulo 8">
            <a:extLst>
              <a:ext uri="{FF2B5EF4-FFF2-40B4-BE49-F238E27FC236}">
                <a16:creationId xmlns:a16="http://schemas.microsoft.com/office/drawing/2014/main" xmlns="" id="{9F43A431-B226-D64F-AB2A-1872A6140809}"/>
              </a:ext>
            </a:extLst>
          </p:cNvPr>
          <p:cNvSpPr/>
          <p:nvPr/>
        </p:nvSpPr>
        <p:spPr>
          <a:xfrm>
            <a:off x="-13064" y="-27710"/>
            <a:ext cx="12205064" cy="1510146"/>
          </a:xfrm>
          <a:prstGeom prst="rect">
            <a:avLst/>
          </a:prstGeom>
          <a:solidFill>
            <a:srgbClr val="F2C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xmlns="" id="{E9D395CA-9761-6549-86B5-0DE56D529EE4}"/>
              </a:ext>
            </a:extLst>
          </p:cNvPr>
          <p:cNvSpPr txBox="1"/>
          <p:nvPr/>
        </p:nvSpPr>
        <p:spPr>
          <a:xfrm>
            <a:off x="1019981" y="50253"/>
            <a:ext cx="5639805" cy="1354217"/>
          </a:xfrm>
          <a:prstGeom prst="rect">
            <a:avLst/>
          </a:prstGeom>
          <a:noFill/>
        </p:spPr>
        <p:txBody>
          <a:bodyPr wrap="square" rtlCol="0">
            <a:spAutoFit/>
          </a:bodyPr>
          <a:lstStyle/>
          <a:p>
            <a:r>
              <a:rPr lang="en-US" sz="5400" b="1" dirty="0" smtClean="0">
                <a:solidFill>
                  <a:schemeClr val="bg1"/>
                </a:solidFill>
                <a:latin typeface="Roboto" panose="02000000000000000000" pitchFamily="2" charset="0"/>
                <a:ea typeface="Roboto" panose="02000000000000000000" pitchFamily="2" charset="0"/>
              </a:rPr>
              <a:t>Title of the slide</a:t>
            </a:r>
          </a:p>
          <a:p>
            <a:r>
              <a:rPr lang="en-US" sz="2800" dirty="0" smtClean="0">
                <a:solidFill>
                  <a:schemeClr val="bg1"/>
                </a:solidFill>
                <a:latin typeface="Roboto Light" panose="02000000000000000000" pitchFamily="2" charset="0"/>
                <a:ea typeface="Roboto Light" panose="02000000000000000000" pitchFamily="2" charset="0"/>
              </a:rPr>
              <a:t>Subtitle</a:t>
            </a:r>
            <a:endParaRPr lang="en-US" sz="2800" dirty="0">
              <a:solidFill>
                <a:schemeClr val="bg1"/>
              </a:solidFill>
              <a:latin typeface="Roboto Light" panose="02000000000000000000" pitchFamily="2" charset="0"/>
              <a:ea typeface="Roboto Light" panose="02000000000000000000" pitchFamily="2" charset="0"/>
            </a:endParaRPr>
          </a:p>
        </p:txBody>
      </p:sp>
      <p:sp>
        <p:nvSpPr>
          <p:cNvPr id="11" name="Retângulo 10">
            <a:extLst>
              <a:ext uri="{FF2B5EF4-FFF2-40B4-BE49-F238E27FC236}">
                <a16:creationId xmlns:a16="http://schemas.microsoft.com/office/drawing/2014/main" xmlns="" id="{A49DA1DF-2D9B-AD42-9994-84E7779D32CA}"/>
              </a:ext>
            </a:extLst>
          </p:cNvPr>
          <p:cNvSpPr/>
          <p:nvPr/>
        </p:nvSpPr>
        <p:spPr>
          <a:xfrm>
            <a:off x="872836" y="222751"/>
            <a:ext cx="119435" cy="1009223"/>
          </a:xfrm>
          <a:prstGeom prst="rect">
            <a:avLst/>
          </a:prstGeom>
          <a:solidFill>
            <a:srgbClr val="3A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8">
            <a:extLst>
              <a:ext uri="{FF2B5EF4-FFF2-40B4-BE49-F238E27FC236}">
                <a16:creationId xmlns:a16="http://schemas.microsoft.com/office/drawing/2014/main" xmlns="" id="{BB964CDF-AC61-3C40-A54F-7F5C4C1FA5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55948" y="222751"/>
            <a:ext cx="1348135" cy="1549238"/>
          </a:xfrm>
          <a:prstGeom prst="rect">
            <a:avLst/>
          </a:prstGeom>
        </p:spPr>
      </p:pic>
      <p:sp>
        <p:nvSpPr>
          <p:cNvPr id="3" name="Content Placeholder 2"/>
          <p:cNvSpPr>
            <a:spLocks noGrp="1"/>
          </p:cNvSpPr>
          <p:nvPr>
            <p:ph idx="1"/>
          </p:nvPr>
        </p:nvSpPr>
        <p:spPr/>
        <p:txBody>
          <a:bodyPr/>
          <a:lstStyle/>
          <a:p>
            <a:pPr marL="0" indent="0">
              <a:buNone/>
            </a:pPr>
            <a:r>
              <a:rPr lang="en-US" dirty="0" smtClean="0"/>
              <a:t>You may use this slide as your slide master (in Power Point presentations).</a:t>
            </a:r>
            <a:endParaRPr lang="en-US" dirty="0"/>
          </a:p>
        </p:txBody>
      </p:sp>
    </p:spTree>
    <p:extLst>
      <p:ext uri="{BB962C8B-B14F-4D97-AF65-F5344CB8AC3E}">
        <p14:creationId xmlns:p14="http://schemas.microsoft.com/office/powerpoint/2010/main" val="1770350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xmlns="" id="{FD93DC53-5854-E242-8D4F-7EC00F754497}"/>
              </a:ext>
            </a:extLst>
          </p:cNvPr>
          <p:cNvGraphicFramePr>
            <a:graphicFrameLocks noGrp="1"/>
          </p:cNvGraphicFramePr>
          <p:nvPr>
            <p:ph idx="1"/>
          </p:nvPr>
        </p:nvGraphicFramePr>
        <p:xfrm>
          <a:off x="1967345" y="1927956"/>
          <a:ext cx="825731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m 4">
            <a:extLst>
              <a:ext uri="{FF2B5EF4-FFF2-40B4-BE49-F238E27FC236}">
                <a16:creationId xmlns:a16="http://schemas.microsoft.com/office/drawing/2014/main" xmlns="" id="{FD20A773-5911-254F-8330-86AC4D2417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24815"/>
            <a:ext cx="12192000" cy="158420"/>
          </a:xfrm>
          <a:prstGeom prst="rect">
            <a:avLst/>
          </a:prstGeom>
        </p:spPr>
      </p:pic>
      <p:sp>
        <p:nvSpPr>
          <p:cNvPr id="9" name="Retângulo 8">
            <a:extLst>
              <a:ext uri="{FF2B5EF4-FFF2-40B4-BE49-F238E27FC236}">
                <a16:creationId xmlns:a16="http://schemas.microsoft.com/office/drawing/2014/main" xmlns="" id="{9F43A431-B226-D64F-AB2A-1872A6140809}"/>
              </a:ext>
            </a:extLst>
          </p:cNvPr>
          <p:cNvSpPr/>
          <p:nvPr/>
        </p:nvSpPr>
        <p:spPr>
          <a:xfrm>
            <a:off x="-13064" y="-27710"/>
            <a:ext cx="12205064" cy="1510146"/>
          </a:xfrm>
          <a:prstGeom prst="rect">
            <a:avLst/>
          </a:prstGeom>
          <a:solidFill>
            <a:srgbClr val="F2C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xmlns="" id="{E9D395CA-9761-6549-86B5-0DE56D529EE4}"/>
              </a:ext>
            </a:extLst>
          </p:cNvPr>
          <p:cNvSpPr txBox="1"/>
          <p:nvPr/>
        </p:nvSpPr>
        <p:spPr>
          <a:xfrm>
            <a:off x="1019981" y="50253"/>
            <a:ext cx="5639805" cy="1354217"/>
          </a:xfrm>
          <a:prstGeom prst="rect">
            <a:avLst/>
          </a:prstGeom>
          <a:noFill/>
        </p:spPr>
        <p:txBody>
          <a:bodyPr wrap="square" rtlCol="0">
            <a:spAutoFit/>
          </a:bodyPr>
          <a:lstStyle/>
          <a:p>
            <a:r>
              <a:rPr lang="en-US" sz="5400" b="1" dirty="0" smtClean="0">
                <a:solidFill>
                  <a:schemeClr val="bg1"/>
                </a:solidFill>
                <a:latin typeface="Roboto" panose="02000000000000000000" pitchFamily="2" charset="0"/>
                <a:ea typeface="Roboto" panose="02000000000000000000" pitchFamily="2" charset="0"/>
              </a:rPr>
              <a:t>Title of the slide</a:t>
            </a:r>
          </a:p>
          <a:p>
            <a:r>
              <a:rPr lang="en-US" sz="2800" dirty="0" smtClean="0">
                <a:solidFill>
                  <a:schemeClr val="bg1"/>
                </a:solidFill>
                <a:latin typeface="Roboto Light" panose="02000000000000000000" pitchFamily="2" charset="0"/>
                <a:ea typeface="Roboto Light" panose="02000000000000000000" pitchFamily="2" charset="0"/>
              </a:rPr>
              <a:t>Subtitle</a:t>
            </a:r>
            <a:endParaRPr lang="en-US" sz="2800" dirty="0">
              <a:solidFill>
                <a:schemeClr val="bg1"/>
              </a:solidFill>
              <a:latin typeface="Roboto Light" panose="02000000000000000000" pitchFamily="2" charset="0"/>
              <a:ea typeface="Roboto Light" panose="02000000000000000000" pitchFamily="2" charset="0"/>
            </a:endParaRPr>
          </a:p>
        </p:txBody>
      </p:sp>
      <p:sp>
        <p:nvSpPr>
          <p:cNvPr id="11" name="Retângulo 10">
            <a:extLst>
              <a:ext uri="{FF2B5EF4-FFF2-40B4-BE49-F238E27FC236}">
                <a16:creationId xmlns:a16="http://schemas.microsoft.com/office/drawing/2014/main" xmlns="" id="{A49DA1DF-2D9B-AD42-9994-84E7779D32CA}"/>
              </a:ext>
            </a:extLst>
          </p:cNvPr>
          <p:cNvSpPr/>
          <p:nvPr/>
        </p:nvSpPr>
        <p:spPr>
          <a:xfrm>
            <a:off x="872836" y="222751"/>
            <a:ext cx="119435" cy="1009223"/>
          </a:xfrm>
          <a:prstGeom prst="rect">
            <a:avLst/>
          </a:prstGeom>
          <a:solidFill>
            <a:srgbClr val="3A6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8">
            <a:extLst>
              <a:ext uri="{FF2B5EF4-FFF2-40B4-BE49-F238E27FC236}">
                <a16:creationId xmlns:a16="http://schemas.microsoft.com/office/drawing/2014/main" xmlns="" id="{BB964CDF-AC61-3C40-A54F-7F5C4C1FA5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55948" y="222751"/>
            <a:ext cx="1348135" cy="1549238"/>
          </a:xfrm>
          <a:prstGeom prst="rect">
            <a:avLst/>
          </a:prstGeom>
        </p:spPr>
      </p:pic>
    </p:spTree>
    <p:extLst>
      <p:ext uri="{BB962C8B-B14F-4D97-AF65-F5344CB8AC3E}">
        <p14:creationId xmlns:p14="http://schemas.microsoft.com/office/powerpoint/2010/main" val="831497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322</Words>
  <Application>Microsoft Office PowerPoint</Application>
  <PresentationFormat>Custom</PresentationFormat>
  <Paragraphs>45</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Microsoft Office User</dc:creator>
  <cp:lastModifiedBy>eeufmg</cp:lastModifiedBy>
  <cp:revision>55</cp:revision>
  <dcterms:created xsi:type="dcterms:W3CDTF">2021-05-17T19:45:02Z</dcterms:created>
  <dcterms:modified xsi:type="dcterms:W3CDTF">2021-09-18T18:26:54Z</dcterms:modified>
</cp:coreProperties>
</file>