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8" d="100"/>
          <a:sy n="18" d="100"/>
        </p:scale>
        <p:origin x="291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87FC6-6707-4D5A-9C44-CD08D76B63CA}" type="datetimeFigureOut">
              <a:rPr lang="pt-BR" smtClean="0"/>
              <a:t>30/06/2017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DC71-8D09-474B-84FC-3EA4C98F84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9233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87FC6-6707-4D5A-9C44-CD08D76B63CA}" type="datetimeFigureOut">
              <a:rPr lang="pt-BR" smtClean="0"/>
              <a:t>30/06/2017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DC71-8D09-474B-84FC-3EA4C98F84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2313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87FC6-6707-4D5A-9C44-CD08D76B63CA}" type="datetimeFigureOut">
              <a:rPr lang="pt-BR" smtClean="0"/>
              <a:t>30/06/2017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DC71-8D09-474B-84FC-3EA4C98F84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1509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87FC6-6707-4D5A-9C44-CD08D76B63CA}" type="datetimeFigureOut">
              <a:rPr lang="pt-BR" smtClean="0"/>
              <a:t>30/06/2017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DC71-8D09-474B-84FC-3EA4C98F84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6336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87FC6-6707-4D5A-9C44-CD08D76B63CA}" type="datetimeFigureOut">
              <a:rPr lang="pt-BR" smtClean="0"/>
              <a:t>30/06/2017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DC71-8D09-474B-84FC-3EA4C98F84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5238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87FC6-6707-4D5A-9C44-CD08D76B63CA}" type="datetimeFigureOut">
              <a:rPr lang="pt-BR" smtClean="0"/>
              <a:t>30/06/2017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DC71-8D09-474B-84FC-3EA4C98F84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114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87FC6-6707-4D5A-9C44-CD08D76B63CA}" type="datetimeFigureOut">
              <a:rPr lang="pt-BR" smtClean="0"/>
              <a:t>30/06/2017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DC71-8D09-474B-84FC-3EA4C98F84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126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87FC6-6707-4D5A-9C44-CD08D76B63CA}" type="datetimeFigureOut">
              <a:rPr lang="pt-BR" smtClean="0"/>
              <a:t>30/06/2017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DC71-8D09-474B-84FC-3EA4C98F84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5485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87FC6-6707-4D5A-9C44-CD08D76B63CA}" type="datetimeFigureOut">
              <a:rPr lang="pt-BR" smtClean="0"/>
              <a:t>30/06/2017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DC71-8D09-474B-84FC-3EA4C98F84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5485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87FC6-6707-4D5A-9C44-CD08D76B63CA}" type="datetimeFigureOut">
              <a:rPr lang="pt-BR" smtClean="0"/>
              <a:t>30/06/2017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DC71-8D09-474B-84FC-3EA4C98F84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7021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87FC6-6707-4D5A-9C44-CD08D76B63CA}" type="datetimeFigureOut">
              <a:rPr lang="pt-BR" smtClean="0"/>
              <a:t>30/06/2017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DC71-8D09-474B-84FC-3EA4C98F84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1912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87FC6-6707-4D5A-9C44-CD08D76B63CA}" type="datetimeFigureOut">
              <a:rPr lang="pt-BR" smtClean="0"/>
              <a:t>30/06/2017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DDC71-8D09-474B-84FC-3EA4C98F84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8121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áfico 3">
            <a:extLst>
              <a:ext uri="{FF2B5EF4-FFF2-40B4-BE49-F238E27FC236}">
                <a16:creationId xmlns:a16="http://schemas.microsoft.com/office/drawing/2014/main" id="{E2C129FA-7CBD-4C56-907E-231EAB76DE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32399288" cy="4495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443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Aptor01</dc:creator>
  <cp:lastModifiedBy>Aptor01</cp:lastModifiedBy>
  <cp:revision>3</cp:revision>
  <dcterms:created xsi:type="dcterms:W3CDTF">2017-06-29T20:55:32Z</dcterms:created>
  <dcterms:modified xsi:type="dcterms:W3CDTF">2017-06-30T17:28:33Z</dcterms:modified>
</cp:coreProperties>
</file>