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1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23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31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50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3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23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1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12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4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48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02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1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87FC6-6707-4D5A-9C44-CD08D76B63CA}" type="datetimeFigureOut">
              <a:rPr lang="pt-BR" smtClean="0"/>
              <a:t>30/06/2017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DC71-8D09-474B-84FC-3EA4C98F8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12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E2C129FA-7CBD-4C56-907E-231EAB76D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2399288" cy="449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4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Aptor01</dc:creator>
  <cp:lastModifiedBy>Aptor01</cp:lastModifiedBy>
  <cp:revision>3</cp:revision>
  <dcterms:created xsi:type="dcterms:W3CDTF">2017-06-29T20:55:32Z</dcterms:created>
  <dcterms:modified xsi:type="dcterms:W3CDTF">2017-06-30T17:28:33Z</dcterms:modified>
</cp:coreProperties>
</file>